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69" r:id="rId5"/>
    <p:sldId id="260" r:id="rId6"/>
    <p:sldId id="261" r:id="rId7"/>
    <p:sldId id="264" r:id="rId8"/>
    <p:sldId id="265" r:id="rId9"/>
    <p:sldId id="271" r:id="rId10"/>
    <p:sldId id="270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4CB155-082C-8048-9CEB-CFF85F1EAC64}" v="160" dt="2022-04-27T13:32:06.793"/>
    <p1510:client id="{A3C90BBC-D331-45E2-8F73-CD81AF564607}" v="3680" dt="2022-04-27T16:53:30.9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4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lian, David" userId="abaecdff-2d9d-41f0-872e-4be1117dbae5" providerId="ADAL" clId="{1D4CB155-082C-8048-9CEB-CFF85F1EAC64}"/>
    <pc:docChg chg="undo custSel addSld delSld modSld">
      <pc:chgData name="Kilian, David" userId="abaecdff-2d9d-41f0-872e-4be1117dbae5" providerId="ADAL" clId="{1D4CB155-082C-8048-9CEB-CFF85F1EAC64}" dt="2022-04-27T13:37:10.563" v="1011" actId="20577"/>
      <pc:docMkLst>
        <pc:docMk/>
      </pc:docMkLst>
      <pc:sldChg chg="modSp mod">
        <pc:chgData name="Kilian, David" userId="abaecdff-2d9d-41f0-872e-4be1117dbae5" providerId="ADAL" clId="{1D4CB155-082C-8048-9CEB-CFF85F1EAC64}" dt="2022-04-27T13:24:02.448" v="39" actId="20577"/>
        <pc:sldMkLst>
          <pc:docMk/>
          <pc:sldMk cId="1763072589" sldId="256"/>
        </pc:sldMkLst>
        <pc:spChg chg="mod">
          <ac:chgData name="Kilian, David" userId="abaecdff-2d9d-41f0-872e-4be1117dbae5" providerId="ADAL" clId="{1D4CB155-082C-8048-9CEB-CFF85F1EAC64}" dt="2022-04-27T13:23:56.664" v="8" actId="20577"/>
          <ac:spMkLst>
            <pc:docMk/>
            <pc:sldMk cId="1763072589" sldId="256"/>
            <ac:spMk id="2" creationId="{ABBB1177-8145-8849-A230-F0CB429FBC2B}"/>
          </ac:spMkLst>
        </pc:spChg>
        <pc:spChg chg="mod">
          <ac:chgData name="Kilian, David" userId="abaecdff-2d9d-41f0-872e-4be1117dbae5" providerId="ADAL" clId="{1D4CB155-082C-8048-9CEB-CFF85F1EAC64}" dt="2022-04-27T13:24:02.448" v="39" actId="20577"/>
          <ac:spMkLst>
            <pc:docMk/>
            <pc:sldMk cId="1763072589" sldId="256"/>
            <ac:spMk id="3" creationId="{623513D5-0BB3-4F4C-8197-4DCF75C3CA24}"/>
          </ac:spMkLst>
        </pc:spChg>
      </pc:sldChg>
      <pc:sldChg chg="modSp new mod">
        <pc:chgData name="Kilian, David" userId="abaecdff-2d9d-41f0-872e-4be1117dbae5" providerId="ADAL" clId="{1D4CB155-082C-8048-9CEB-CFF85F1EAC64}" dt="2022-04-27T13:24:28.731" v="61" actId="5793"/>
        <pc:sldMkLst>
          <pc:docMk/>
          <pc:sldMk cId="2912568527" sldId="257"/>
        </pc:sldMkLst>
        <pc:spChg chg="mod">
          <ac:chgData name="Kilian, David" userId="abaecdff-2d9d-41f0-872e-4be1117dbae5" providerId="ADAL" clId="{1D4CB155-082C-8048-9CEB-CFF85F1EAC64}" dt="2022-04-27T13:24:28.731" v="61" actId="5793"/>
          <ac:spMkLst>
            <pc:docMk/>
            <pc:sldMk cId="2912568527" sldId="257"/>
            <ac:spMk id="2" creationId="{772C2A5A-D8E3-3D44-ABBF-A3529567D6DA}"/>
          </ac:spMkLst>
        </pc:spChg>
      </pc:sldChg>
      <pc:sldChg chg="addSp delSp modSp new mod">
        <pc:chgData name="Kilian, David" userId="abaecdff-2d9d-41f0-872e-4be1117dbae5" providerId="ADAL" clId="{1D4CB155-082C-8048-9CEB-CFF85F1EAC64}" dt="2022-04-27T13:25:30.011" v="77" actId="1076"/>
        <pc:sldMkLst>
          <pc:docMk/>
          <pc:sldMk cId="3181739454" sldId="258"/>
        </pc:sldMkLst>
        <pc:spChg chg="del">
          <ac:chgData name="Kilian, David" userId="abaecdff-2d9d-41f0-872e-4be1117dbae5" providerId="ADAL" clId="{1D4CB155-082C-8048-9CEB-CFF85F1EAC64}" dt="2022-04-27T13:24:57.213" v="63" actId="478"/>
          <ac:spMkLst>
            <pc:docMk/>
            <pc:sldMk cId="3181739454" sldId="258"/>
            <ac:spMk id="2" creationId="{AB19FDA1-5EA0-2E4F-A20F-F5D8BF79AEB8}"/>
          </ac:spMkLst>
        </pc:spChg>
        <pc:spChg chg="del">
          <ac:chgData name="Kilian, David" userId="abaecdff-2d9d-41f0-872e-4be1117dbae5" providerId="ADAL" clId="{1D4CB155-082C-8048-9CEB-CFF85F1EAC64}" dt="2022-04-27T13:24:57.213" v="63" actId="478"/>
          <ac:spMkLst>
            <pc:docMk/>
            <pc:sldMk cId="3181739454" sldId="258"/>
            <ac:spMk id="3" creationId="{D9686F3C-3079-BD44-AFA3-F6709D6BC462}"/>
          </ac:spMkLst>
        </pc:spChg>
        <pc:spChg chg="add mod">
          <ac:chgData name="Kilian, David" userId="abaecdff-2d9d-41f0-872e-4be1117dbae5" providerId="ADAL" clId="{1D4CB155-082C-8048-9CEB-CFF85F1EAC64}" dt="2022-04-27T13:25:30.011" v="77" actId="1076"/>
          <ac:spMkLst>
            <pc:docMk/>
            <pc:sldMk cId="3181739454" sldId="258"/>
            <ac:spMk id="4" creationId="{4E9C1477-319A-DF44-92B0-6CFB561D72D5}"/>
          </ac:spMkLst>
        </pc:spChg>
        <pc:picChg chg="add mod">
          <ac:chgData name="Kilian, David" userId="abaecdff-2d9d-41f0-872e-4be1117dbae5" providerId="ADAL" clId="{1D4CB155-082C-8048-9CEB-CFF85F1EAC64}" dt="2022-04-27T13:25:04.750" v="67" actId="1076"/>
          <ac:picMkLst>
            <pc:docMk/>
            <pc:sldMk cId="3181739454" sldId="258"/>
            <ac:picMk id="1026" creationId="{BC863269-35F5-844E-B04F-1F92F12847D4}"/>
          </ac:picMkLst>
        </pc:picChg>
      </pc:sldChg>
      <pc:sldChg chg="addSp delSp modSp new mod">
        <pc:chgData name="Kilian, David" userId="abaecdff-2d9d-41f0-872e-4be1117dbae5" providerId="ADAL" clId="{1D4CB155-082C-8048-9CEB-CFF85F1EAC64}" dt="2022-04-27T13:32:17.007" v="507" actId="1076"/>
        <pc:sldMkLst>
          <pc:docMk/>
          <pc:sldMk cId="1810676480" sldId="259"/>
        </pc:sldMkLst>
        <pc:spChg chg="mod">
          <ac:chgData name="Kilian, David" userId="abaecdff-2d9d-41f0-872e-4be1117dbae5" providerId="ADAL" clId="{1D4CB155-082C-8048-9CEB-CFF85F1EAC64}" dt="2022-04-27T13:30:47.273" v="357" actId="6549"/>
          <ac:spMkLst>
            <pc:docMk/>
            <pc:sldMk cId="1810676480" sldId="259"/>
            <ac:spMk id="2" creationId="{5BDC9D01-5580-A94F-B4F6-2AD34B575140}"/>
          </ac:spMkLst>
        </pc:spChg>
        <pc:spChg chg="del mod">
          <ac:chgData name="Kilian, David" userId="abaecdff-2d9d-41f0-872e-4be1117dbae5" providerId="ADAL" clId="{1D4CB155-082C-8048-9CEB-CFF85F1EAC64}" dt="2022-04-27T13:31:28.673" v="389" actId="478"/>
          <ac:spMkLst>
            <pc:docMk/>
            <pc:sldMk cId="1810676480" sldId="259"/>
            <ac:spMk id="3" creationId="{BC6BE99C-2D31-E146-B8D7-6FAEECAEE685}"/>
          </ac:spMkLst>
        </pc:spChg>
        <pc:spChg chg="add del mod">
          <ac:chgData name="Kilian, David" userId="abaecdff-2d9d-41f0-872e-4be1117dbae5" providerId="ADAL" clId="{1D4CB155-082C-8048-9CEB-CFF85F1EAC64}" dt="2022-04-27T13:26:32.452" v="117"/>
          <ac:spMkLst>
            <pc:docMk/>
            <pc:sldMk cId="1810676480" sldId="259"/>
            <ac:spMk id="4" creationId="{DFF8AB61-D38D-6C4E-AD4E-F5C85EEA8DB3}"/>
          </ac:spMkLst>
        </pc:spChg>
        <pc:spChg chg="add mod">
          <ac:chgData name="Kilian, David" userId="abaecdff-2d9d-41f0-872e-4be1117dbae5" providerId="ADAL" clId="{1D4CB155-082C-8048-9CEB-CFF85F1EAC64}" dt="2022-04-27T13:28:22.278" v="163" actId="1076"/>
          <ac:spMkLst>
            <pc:docMk/>
            <pc:sldMk cId="1810676480" sldId="259"/>
            <ac:spMk id="5" creationId="{C6DC841B-B567-1144-9ACA-2FD45A6E7E8A}"/>
          </ac:spMkLst>
        </pc:spChg>
        <pc:spChg chg="add del mod">
          <ac:chgData name="Kilian, David" userId="abaecdff-2d9d-41f0-872e-4be1117dbae5" providerId="ADAL" clId="{1D4CB155-082C-8048-9CEB-CFF85F1EAC64}" dt="2022-04-27T13:27:31.465" v="161" actId="478"/>
          <ac:spMkLst>
            <pc:docMk/>
            <pc:sldMk cId="1810676480" sldId="259"/>
            <ac:spMk id="6" creationId="{2FD4DC8A-BC72-CB4A-B2CB-CD27CC64C022}"/>
          </ac:spMkLst>
        </pc:spChg>
        <pc:spChg chg="add mod">
          <ac:chgData name="Kilian, David" userId="abaecdff-2d9d-41f0-872e-4be1117dbae5" providerId="ADAL" clId="{1D4CB155-082C-8048-9CEB-CFF85F1EAC64}" dt="2022-04-27T13:29:37.266" v="240" actId="6549"/>
          <ac:spMkLst>
            <pc:docMk/>
            <pc:sldMk cId="1810676480" sldId="259"/>
            <ac:spMk id="7" creationId="{19438012-7D56-8E44-AE35-3207AEC68E91}"/>
          </ac:spMkLst>
        </pc:spChg>
        <pc:spChg chg="add mod">
          <ac:chgData name="Kilian, David" userId="abaecdff-2d9d-41f0-872e-4be1117dbae5" providerId="ADAL" clId="{1D4CB155-082C-8048-9CEB-CFF85F1EAC64}" dt="2022-04-27T13:29:59.281" v="300" actId="20577"/>
          <ac:spMkLst>
            <pc:docMk/>
            <pc:sldMk cId="1810676480" sldId="259"/>
            <ac:spMk id="8" creationId="{256FD6B3-A53E-5243-84E6-051AC8C6D7DC}"/>
          </ac:spMkLst>
        </pc:spChg>
        <pc:spChg chg="add mod">
          <ac:chgData name="Kilian, David" userId="abaecdff-2d9d-41f0-872e-4be1117dbae5" providerId="ADAL" clId="{1D4CB155-082C-8048-9CEB-CFF85F1EAC64}" dt="2022-04-27T13:30:12.536" v="306" actId="1076"/>
          <ac:spMkLst>
            <pc:docMk/>
            <pc:sldMk cId="1810676480" sldId="259"/>
            <ac:spMk id="9" creationId="{129BF0FE-AD55-CC42-8821-8E1905C9B13A}"/>
          </ac:spMkLst>
        </pc:spChg>
        <pc:spChg chg="add mod">
          <ac:chgData name="Kilian, David" userId="abaecdff-2d9d-41f0-872e-4be1117dbae5" providerId="ADAL" clId="{1D4CB155-082C-8048-9CEB-CFF85F1EAC64}" dt="2022-04-27T13:30:21.792" v="314" actId="1076"/>
          <ac:spMkLst>
            <pc:docMk/>
            <pc:sldMk cId="1810676480" sldId="259"/>
            <ac:spMk id="10" creationId="{7E2F72DF-7E98-D040-8519-D780189F189C}"/>
          </ac:spMkLst>
        </pc:spChg>
        <pc:spChg chg="add mod">
          <ac:chgData name="Kilian, David" userId="abaecdff-2d9d-41f0-872e-4be1117dbae5" providerId="ADAL" clId="{1D4CB155-082C-8048-9CEB-CFF85F1EAC64}" dt="2022-04-27T13:30:29.264" v="334" actId="5793"/>
          <ac:spMkLst>
            <pc:docMk/>
            <pc:sldMk cId="1810676480" sldId="259"/>
            <ac:spMk id="11" creationId="{8DA17A2F-16B7-3B48-AB8C-1297B4994E53}"/>
          </ac:spMkLst>
        </pc:spChg>
        <pc:spChg chg="add mod">
          <ac:chgData name="Kilian, David" userId="abaecdff-2d9d-41f0-872e-4be1117dbae5" providerId="ADAL" clId="{1D4CB155-082C-8048-9CEB-CFF85F1EAC64}" dt="2022-04-27T13:30:40.231" v="356" actId="1076"/>
          <ac:spMkLst>
            <pc:docMk/>
            <pc:sldMk cId="1810676480" sldId="259"/>
            <ac:spMk id="12" creationId="{BDD62495-4A3F-D642-A20F-1FF24D542889}"/>
          </ac:spMkLst>
        </pc:spChg>
        <pc:spChg chg="add mod">
          <ac:chgData name="Kilian, David" userId="abaecdff-2d9d-41f0-872e-4be1117dbae5" providerId="ADAL" clId="{1D4CB155-082C-8048-9CEB-CFF85F1EAC64}" dt="2022-04-27T13:31:22.864" v="386" actId="1076"/>
          <ac:spMkLst>
            <pc:docMk/>
            <pc:sldMk cId="1810676480" sldId="259"/>
            <ac:spMk id="13" creationId="{31D65C06-3C5B-3344-8B58-B6784FB414C6}"/>
          </ac:spMkLst>
        </pc:spChg>
        <pc:spChg chg="add mod">
          <ac:chgData name="Kilian, David" userId="abaecdff-2d9d-41f0-872e-4be1117dbae5" providerId="ADAL" clId="{1D4CB155-082C-8048-9CEB-CFF85F1EAC64}" dt="2022-04-27T13:31:57.191" v="457" actId="1076"/>
          <ac:spMkLst>
            <pc:docMk/>
            <pc:sldMk cId="1810676480" sldId="259"/>
            <ac:spMk id="14" creationId="{A4F28B11-1950-3343-8EC1-0A0D576E316A}"/>
          </ac:spMkLst>
        </pc:spChg>
        <pc:spChg chg="add mod">
          <ac:chgData name="Kilian, David" userId="abaecdff-2d9d-41f0-872e-4be1117dbae5" providerId="ADAL" clId="{1D4CB155-082C-8048-9CEB-CFF85F1EAC64}" dt="2022-04-27T13:32:17.007" v="507" actId="1076"/>
          <ac:spMkLst>
            <pc:docMk/>
            <pc:sldMk cId="1810676480" sldId="259"/>
            <ac:spMk id="15" creationId="{1D5AE602-27D0-3749-970A-9C0F3BE92C09}"/>
          </ac:spMkLst>
        </pc:spChg>
      </pc:sldChg>
      <pc:sldChg chg="modSp new mod">
        <pc:chgData name="Kilian, David" userId="abaecdff-2d9d-41f0-872e-4be1117dbae5" providerId="ADAL" clId="{1D4CB155-082C-8048-9CEB-CFF85F1EAC64}" dt="2022-04-27T13:33:22.945" v="531" actId="20577"/>
        <pc:sldMkLst>
          <pc:docMk/>
          <pc:sldMk cId="26649800" sldId="260"/>
        </pc:sldMkLst>
        <pc:spChg chg="mod">
          <ac:chgData name="Kilian, David" userId="abaecdff-2d9d-41f0-872e-4be1117dbae5" providerId="ADAL" clId="{1D4CB155-082C-8048-9CEB-CFF85F1EAC64}" dt="2022-04-27T13:33:22.945" v="531" actId="20577"/>
          <ac:spMkLst>
            <pc:docMk/>
            <pc:sldMk cId="26649800" sldId="260"/>
            <ac:spMk id="2" creationId="{146A7A12-E4D2-784A-A638-A773DC05FE4C}"/>
          </ac:spMkLst>
        </pc:spChg>
      </pc:sldChg>
      <pc:sldChg chg="modSp new mod">
        <pc:chgData name="Kilian, David" userId="abaecdff-2d9d-41f0-872e-4be1117dbae5" providerId="ADAL" clId="{1D4CB155-082C-8048-9CEB-CFF85F1EAC64}" dt="2022-04-27T13:34:27.282" v="611" actId="20577"/>
        <pc:sldMkLst>
          <pc:docMk/>
          <pc:sldMk cId="2752243522" sldId="261"/>
        </pc:sldMkLst>
        <pc:spChg chg="mod">
          <ac:chgData name="Kilian, David" userId="abaecdff-2d9d-41f0-872e-4be1117dbae5" providerId="ADAL" clId="{1D4CB155-082C-8048-9CEB-CFF85F1EAC64}" dt="2022-04-27T13:33:34.721" v="537" actId="20577"/>
          <ac:spMkLst>
            <pc:docMk/>
            <pc:sldMk cId="2752243522" sldId="261"/>
            <ac:spMk id="2" creationId="{54E17F60-2390-0C4D-B5DF-9563D14F8875}"/>
          </ac:spMkLst>
        </pc:spChg>
        <pc:spChg chg="mod">
          <ac:chgData name="Kilian, David" userId="abaecdff-2d9d-41f0-872e-4be1117dbae5" providerId="ADAL" clId="{1D4CB155-082C-8048-9CEB-CFF85F1EAC64}" dt="2022-04-27T13:34:27.282" v="611" actId="20577"/>
          <ac:spMkLst>
            <pc:docMk/>
            <pc:sldMk cId="2752243522" sldId="261"/>
            <ac:spMk id="3" creationId="{DEEF2424-025D-464C-89F8-895BCFD9BB06}"/>
          </ac:spMkLst>
        </pc:spChg>
      </pc:sldChg>
      <pc:sldChg chg="modSp new mod">
        <pc:chgData name="Kilian, David" userId="abaecdff-2d9d-41f0-872e-4be1117dbae5" providerId="ADAL" clId="{1D4CB155-082C-8048-9CEB-CFF85F1EAC64}" dt="2022-04-27T13:34:34.704" v="640" actId="20577"/>
        <pc:sldMkLst>
          <pc:docMk/>
          <pc:sldMk cId="1972878045" sldId="262"/>
        </pc:sldMkLst>
        <pc:spChg chg="mod">
          <ac:chgData name="Kilian, David" userId="abaecdff-2d9d-41f0-872e-4be1117dbae5" providerId="ADAL" clId="{1D4CB155-082C-8048-9CEB-CFF85F1EAC64}" dt="2022-04-27T13:34:02.327" v="557" actId="20577"/>
          <ac:spMkLst>
            <pc:docMk/>
            <pc:sldMk cId="1972878045" sldId="262"/>
            <ac:spMk id="2" creationId="{1B16A1DC-9B4E-414F-9E8C-9371C488FB0D}"/>
          </ac:spMkLst>
        </pc:spChg>
        <pc:spChg chg="mod">
          <ac:chgData name="Kilian, David" userId="abaecdff-2d9d-41f0-872e-4be1117dbae5" providerId="ADAL" clId="{1D4CB155-082C-8048-9CEB-CFF85F1EAC64}" dt="2022-04-27T13:34:34.704" v="640" actId="20577"/>
          <ac:spMkLst>
            <pc:docMk/>
            <pc:sldMk cId="1972878045" sldId="262"/>
            <ac:spMk id="3" creationId="{EE654821-E416-EB46-9AAD-C7B83FF75ECF}"/>
          </ac:spMkLst>
        </pc:spChg>
      </pc:sldChg>
      <pc:sldChg chg="addSp delSp modSp new mod modClrScheme chgLayout">
        <pc:chgData name="Kilian, David" userId="abaecdff-2d9d-41f0-872e-4be1117dbae5" providerId="ADAL" clId="{1D4CB155-082C-8048-9CEB-CFF85F1EAC64}" dt="2022-04-27T13:35:48.562" v="888" actId="20577"/>
        <pc:sldMkLst>
          <pc:docMk/>
          <pc:sldMk cId="810241272" sldId="263"/>
        </pc:sldMkLst>
        <pc:spChg chg="mod ord">
          <ac:chgData name="Kilian, David" userId="abaecdff-2d9d-41f0-872e-4be1117dbae5" providerId="ADAL" clId="{1D4CB155-082C-8048-9CEB-CFF85F1EAC64}" dt="2022-04-27T13:35:00.449" v="655" actId="700"/>
          <ac:spMkLst>
            <pc:docMk/>
            <pc:sldMk cId="810241272" sldId="263"/>
            <ac:spMk id="2" creationId="{6F0F5C21-49F1-3847-9308-7FB06C566304}"/>
          </ac:spMkLst>
        </pc:spChg>
        <pc:spChg chg="del mod ord">
          <ac:chgData name="Kilian, David" userId="abaecdff-2d9d-41f0-872e-4be1117dbae5" providerId="ADAL" clId="{1D4CB155-082C-8048-9CEB-CFF85F1EAC64}" dt="2022-04-27T13:35:00.449" v="655" actId="700"/>
          <ac:spMkLst>
            <pc:docMk/>
            <pc:sldMk cId="810241272" sldId="263"/>
            <ac:spMk id="3" creationId="{7493A3D5-A695-DE42-9953-E72B843A0C5E}"/>
          </ac:spMkLst>
        </pc:spChg>
        <pc:spChg chg="add mod ord">
          <ac:chgData name="Kilian, David" userId="abaecdff-2d9d-41f0-872e-4be1117dbae5" providerId="ADAL" clId="{1D4CB155-082C-8048-9CEB-CFF85F1EAC64}" dt="2022-04-27T13:35:48.562" v="888" actId="20577"/>
          <ac:spMkLst>
            <pc:docMk/>
            <pc:sldMk cId="810241272" sldId="263"/>
            <ac:spMk id="4" creationId="{91FD7BD7-C7CD-6641-8811-BD4A41CCEFFA}"/>
          </ac:spMkLst>
        </pc:spChg>
        <pc:spChg chg="add del mod ord">
          <ac:chgData name="Kilian, David" userId="abaecdff-2d9d-41f0-872e-4be1117dbae5" providerId="ADAL" clId="{1D4CB155-082C-8048-9CEB-CFF85F1EAC64}" dt="2022-04-27T13:35:02.463" v="656" actId="478"/>
          <ac:spMkLst>
            <pc:docMk/>
            <pc:sldMk cId="810241272" sldId="263"/>
            <ac:spMk id="5" creationId="{AAC24F55-25C0-D945-BE05-5187FA893B9C}"/>
          </ac:spMkLst>
        </pc:spChg>
      </pc:sldChg>
      <pc:sldChg chg="addSp delSp modSp new mod modClrScheme chgLayout">
        <pc:chgData name="Kilian, David" userId="abaecdff-2d9d-41f0-872e-4be1117dbae5" providerId="ADAL" clId="{1D4CB155-082C-8048-9CEB-CFF85F1EAC64}" dt="2022-04-27T13:36:13.978" v="927" actId="20577"/>
        <pc:sldMkLst>
          <pc:docMk/>
          <pc:sldMk cId="3167747179" sldId="264"/>
        </pc:sldMkLst>
        <pc:spChg chg="del mod ord">
          <ac:chgData name="Kilian, David" userId="abaecdff-2d9d-41f0-872e-4be1117dbae5" providerId="ADAL" clId="{1D4CB155-082C-8048-9CEB-CFF85F1EAC64}" dt="2022-04-27T13:35:56.991" v="890" actId="700"/>
          <ac:spMkLst>
            <pc:docMk/>
            <pc:sldMk cId="3167747179" sldId="264"/>
            <ac:spMk id="2" creationId="{6194BD7A-6F51-ED4E-886E-FF284BA652B5}"/>
          </ac:spMkLst>
        </pc:spChg>
        <pc:spChg chg="del mod ord">
          <ac:chgData name="Kilian, David" userId="abaecdff-2d9d-41f0-872e-4be1117dbae5" providerId="ADAL" clId="{1D4CB155-082C-8048-9CEB-CFF85F1EAC64}" dt="2022-04-27T13:35:56.991" v="890" actId="700"/>
          <ac:spMkLst>
            <pc:docMk/>
            <pc:sldMk cId="3167747179" sldId="264"/>
            <ac:spMk id="3" creationId="{5C024A96-C51C-1743-9FF9-58CF92C7C4A5}"/>
          </ac:spMkLst>
        </pc:spChg>
        <pc:spChg chg="del">
          <ac:chgData name="Kilian, David" userId="abaecdff-2d9d-41f0-872e-4be1117dbae5" providerId="ADAL" clId="{1D4CB155-082C-8048-9CEB-CFF85F1EAC64}" dt="2022-04-27T13:35:56.991" v="890" actId="700"/>
          <ac:spMkLst>
            <pc:docMk/>
            <pc:sldMk cId="3167747179" sldId="264"/>
            <ac:spMk id="4" creationId="{4E6B439B-505C-3C46-886D-78A29893402E}"/>
          </ac:spMkLst>
        </pc:spChg>
        <pc:spChg chg="add mod ord">
          <ac:chgData name="Kilian, David" userId="abaecdff-2d9d-41f0-872e-4be1117dbae5" providerId="ADAL" clId="{1D4CB155-082C-8048-9CEB-CFF85F1EAC64}" dt="2022-04-27T13:36:06.849" v="903" actId="20577"/>
          <ac:spMkLst>
            <pc:docMk/>
            <pc:sldMk cId="3167747179" sldId="264"/>
            <ac:spMk id="5" creationId="{788AB368-6B75-3643-AB1C-FDCD68BB3F57}"/>
          </ac:spMkLst>
        </pc:spChg>
        <pc:spChg chg="add mod ord">
          <ac:chgData name="Kilian, David" userId="abaecdff-2d9d-41f0-872e-4be1117dbae5" providerId="ADAL" clId="{1D4CB155-082C-8048-9CEB-CFF85F1EAC64}" dt="2022-04-27T13:36:13.978" v="927" actId="20577"/>
          <ac:spMkLst>
            <pc:docMk/>
            <pc:sldMk cId="3167747179" sldId="264"/>
            <ac:spMk id="6" creationId="{B50AE143-6207-5F49-89A9-6D37322B12F0}"/>
          </ac:spMkLst>
        </pc:spChg>
      </pc:sldChg>
      <pc:sldChg chg="modSp new mod">
        <pc:chgData name="Kilian, David" userId="abaecdff-2d9d-41f0-872e-4be1117dbae5" providerId="ADAL" clId="{1D4CB155-082C-8048-9CEB-CFF85F1EAC64}" dt="2022-04-27T13:36:26.154" v="952" actId="20577"/>
        <pc:sldMkLst>
          <pc:docMk/>
          <pc:sldMk cId="2661089663" sldId="265"/>
        </pc:sldMkLst>
        <pc:spChg chg="mod">
          <ac:chgData name="Kilian, David" userId="abaecdff-2d9d-41f0-872e-4be1117dbae5" providerId="ADAL" clId="{1D4CB155-082C-8048-9CEB-CFF85F1EAC64}" dt="2022-04-27T13:36:24.321" v="948" actId="20577"/>
          <ac:spMkLst>
            <pc:docMk/>
            <pc:sldMk cId="2661089663" sldId="265"/>
            <ac:spMk id="2" creationId="{5F549849-3EAF-2B49-9F38-6E5244D4D078}"/>
          </ac:spMkLst>
        </pc:spChg>
        <pc:spChg chg="mod">
          <ac:chgData name="Kilian, David" userId="abaecdff-2d9d-41f0-872e-4be1117dbae5" providerId="ADAL" clId="{1D4CB155-082C-8048-9CEB-CFF85F1EAC64}" dt="2022-04-27T13:36:26.154" v="952" actId="20577"/>
          <ac:spMkLst>
            <pc:docMk/>
            <pc:sldMk cId="2661089663" sldId="265"/>
            <ac:spMk id="3" creationId="{84D686D8-B7F2-CB44-A6E7-037E15A20476}"/>
          </ac:spMkLst>
        </pc:spChg>
      </pc:sldChg>
      <pc:sldChg chg="modSp new mod">
        <pc:chgData name="Kilian, David" userId="abaecdff-2d9d-41f0-872e-4be1117dbae5" providerId="ADAL" clId="{1D4CB155-082C-8048-9CEB-CFF85F1EAC64}" dt="2022-04-27T13:36:45.202" v="997" actId="20577"/>
        <pc:sldMkLst>
          <pc:docMk/>
          <pc:sldMk cId="2249382038" sldId="266"/>
        </pc:sldMkLst>
        <pc:spChg chg="mod">
          <ac:chgData name="Kilian, David" userId="abaecdff-2d9d-41f0-872e-4be1117dbae5" providerId="ADAL" clId="{1D4CB155-082C-8048-9CEB-CFF85F1EAC64}" dt="2022-04-27T13:36:40.935" v="986" actId="20577"/>
          <ac:spMkLst>
            <pc:docMk/>
            <pc:sldMk cId="2249382038" sldId="266"/>
            <ac:spMk id="2" creationId="{0FFBD641-ED54-B547-BBB1-7B9B65C53917}"/>
          </ac:spMkLst>
        </pc:spChg>
        <pc:spChg chg="mod">
          <ac:chgData name="Kilian, David" userId="abaecdff-2d9d-41f0-872e-4be1117dbae5" providerId="ADAL" clId="{1D4CB155-082C-8048-9CEB-CFF85F1EAC64}" dt="2022-04-27T13:36:45.202" v="997" actId="20577"/>
          <ac:spMkLst>
            <pc:docMk/>
            <pc:sldMk cId="2249382038" sldId="266"/>
            <ac:spMk id="3" creationId="{5CCD8997-605A-D24A-A346-E0B5869E758F}"/>
          </ac:spMkLst>
        </pc:spChg>
      </pc:sldChg>
      <pc:sldChg chg="modSp add mod">
        <pc:chgData name="Kilian, David" userId="abaecdff-2d9d-41f0-872e-4be1117dbae5" providerId="ADAL" clId="{1D4CB155-082C-8048-9CEB-CFF85F1EAC64}" dt="2022-04-27T13:37:04.646" v="1002" actId="20577"/>
        <pc:sldMkLst>
          <pc:docMk/>
          <pc:sldMk cId="3642868901" sldId="267"/>
        </pc:sldMkLst>
        <pc:spChg chg="mod">
          <ac:chgData name="Kilian, David" userId="abaecdff-2d9d-41f0-872e-4be1117dbae5" providerId="ADAL" clId="{1D4CB155-082C-8048-9CEB-CFF85F1EAC64}" dt="2022-04-27T13:37:04.646" v="1002" actId="20577"/>
          <ac:spMkLst>
            <pc:docMk/>
            <pc:sldMk cId="3642868901" sldId="267"/>
            <ac:spMk id="3" creationId="{5CCD8997-605A-D24A-A346-E0B5869E758F}"/>
          </ac:spMkLst>
        </pc:spChg>
      </pc:sldChg>
      <pc:sldChg chg="modSp new mod">
        <pc:chgData name="Kilian, David" userId="abaecdff-2d9d-41f0-872e-4be1117dbae5" providerId="ADAL" clId="{1D4CB155-082C-8048-9CEB-CFF85F1EAC64}" dt="2022-04-27T13:37:10.563" v="1011" actId="20577"/>
        <pc:sldMkLst>
          <pc:docMk/>
          <pc:sldMk cId="4015344214" sldId="268"/>
        </pc:sldMkLst>
        <pc:spChg chg="mod">
          <ac:chgData name="Kilian, David" userId="abaecdff-2d9d-41f0-872e-4be1117dbae5" providerId="ADAL" clId="{1D4CB155-082C-8048-9CEB-CFF85F1EAC64}" dt="2022-04-27T13:37:10.563" v="1011" actId="20577"/>
          <ac:spMkLst>
            <pc:docMk/>
            <pc:sldMk cId="4015344214" sldId="268"/>
            <ac:spMk id="2" creationId="{2E47C873-F145-E545-AB5C-16B5ABB6B381}"/>
          </ac:spMkLst>
        </pc:spChg>
      </pc:sldChg>
      <pc:sldChg chg="add del">
        <pc:chgData name="Kilian, David" userId="abaecdff-2d9d-41f0-872e-4be1117dbae5" providerId="ADAL" clId="{1D4CB155-082C-8048-9CEB-CFF85F1EAC64}" dt="2022-04-27T13:37:01.710" v="1000" actId="2890"/>
        <pc:sldMkLst>
          <pc:docMk/>
          <pc:sldMk cId="4026252034" sldId="268"/>
        </pc:sldMkLst>
      </pc:sldChg>
    </pc:docChg>
  </pc:docChgLst>
  <pc:docChgLst>
    <pc:chgData name="Kilian, David" userId="abaecdff-2d9d-41f0-872e-4be1117dbae5" providerId="ADAL" clId="{A3C90BBC-D331-45E2-8F73-CD81AF564607}"/>
    <pc:docChg chg="undo custSel addSld delSld modSld sldOrd">
      <pc:chgData name="Kilian, David" userId="abaecdff-2d9d-41f0-872e-4be1117dbae5" providerId="ADAL" clId="{A3C90BBC-D331-45E2-8F73-CD81AF564607}" dt="2022-04-27T16:53:30.903" v="3683" actId="2696"/>
      <pc:docMkLst>
        <pc:docMk/>
      </pc:docMkLst>
      <pc:sldChg chg="modSp mod">
        <pc:chgData name="Kilian, David" userId="abaecdff-2d9d-41f0-872e-4be1117dbae5" providerId="ADAL" clId="{A3C90BBC-D331-45E2-8F73-CD81AF564607}" dt="2022-04-27T15:14:23.282" v="1955" actId="20577"/>
        <pc:sldMkLst>
          <pc:docMk/>
          <pc:sldMk cId="2912568527" sldId="257"/>
        </pc:sldMkLst>
        <pc:spChg chg="mod">
          <ac:chgData name="Kilian, David" userId="abaecdff-2d9d-41f0-872e-4be1117dbae5" providerId="ADAL" clId="{A3C90BBC-D331-45E2-8F73-CD81AF564607}" dt="2022-04-27T15:14:23.282" v="1955" actId="20577"/>
          <ac:spMkLst>
            <pc:docMk/>
            <pc:sldMk cId="2912568527" sldId="257"/>
            <ac:spMk id="3" creationId="{C864A78C-4147-D846-A542-2CC2C3AAC38F}"/>
          </ac:spMkLst>
        </pc:spChg>
      </pc:sldChg>
      <pc:sldChg chg="del mod modShow">
        <pc:chgData name="Kilian, David" userId="abaecdff-2d9d-41f0-872e-4be1117dbae5" providerId="ADAL" clId="{A3C90BBC-D331-45E2-8F73-CD81AF564607}" dt="2022-04-27T16:53:30.903" v="3683" actId="2696"/>
        <pc:sldMkLst>
          <pc:docMk/>
          <pc:sldMk cId="3181739454" sldId="258"/>
        </pc:sldMkLst>
      </pc:sldChg>
      <pc:sldChg chg="addSp delSp modSp mod modAnim">
        <pc:chgData name="Kilian, David" userId="abaecdff-2d9d-41f0-872e-4be1117dbae5" providerId="ADAL" clId="{A3C90BBC-D331-45E2-8F73-CD81AF564607}" dt="2022-04-27T15:51:04.174" v="3672" actId="6549"/>
        <pc:sldMkLst>
          <pc:docMk/>
          <pc:sldMk cId="1810676480" sldId="259"/>
        </pc:sldMkLst>
        <pc:spChg chg="mod">
          <ac:chgData name="Kilian, David" userId="abaecdff-2d9d-41f0-872e-4be1117dbae5" providerId="ADAL" clId="{A3C90BBC-D331-45E2-8F73-CD81AF564607}" dt="2022-04-27T15:14:35.365" v="1957" actId="20577"/>
          <ac:spMkLst>
            <pc:docMk/>
            <pc:sldMk cId="1810676480" sldId="259"/>
            <ac:spMk id="2" creationId="{5BDC9D01-5580-A94F-B4F6-2AD34B575140}"/>
          </ac:spMkLst>
        </pc:spChg>
        <pc:spChg chg="mod">
          <ac:chgData name="Kilian, David" userId="abaecdff-2d9d-41f0-872e-4be1117dbae5" providerId="ADAL" clId="{A3C90BBC-D331-45E2-8F73-CD81AF564607}" dt="2022-04-27T14:24:59.250" v="233" actId="1076"/>
          <ac:spMkLst>
            <pc:docMk/>
            <pc:sldMk cId="1810676480" sldId="259"/>
            <ac:spMk id="7" creationId="{19438012-7D56-8E44-AE35-3207AEC68E91}"/>
          </ac:spMkLst>
        </pc:spChg>
        <pc:spChg chg="mod">
          <ac:chgData name="Kilian, David" userId="abaecdff-2d9d-41f0-872e-4be1117dbae5" providerId="ADAL" clId="{A3C90BBC-D331-45E2-8F73-CD81AF564607}" dt="2022-04-27T14:13:29.310" v="218" actId="255"/>
          <ac:spMkLst>
            <pc:docMk/>
            <pc:sldMk cId="1810676480" sldId="259"/>
            <ac:spMk id="8" creationId="{256FD6B3-A53E-5243-84E6-051AC8C6D7DC}"/>
          </ac:spMkLst>
        </pc:spChg>
        <pc:spChg chg="del">
          <ac:chgData name="Kilian, David" userId="abaecdff-2d9d-41f0-872e-4be1117dbae5" providerId="ADAL" clId="{A3C90BBC-D331-45E2-8F73-CD81AF564607}" dt="2022-04-27T14:13:59.143" v="222" actId="478"/>
          <ac:spMkLst>
            <pc:docMk/>
            <pc:sldMk cId="1810676480" sldId="259"/>
            <ac:spMk id="9" creationId="{129BF0FE-AD55-CC42-8821-8E1905C9B13A}"/>
          </ac:spMkLst>
        </pc:spChg>
        <pc:spChg chg="mod">
          <ac:chgData name="Kilian, David" userId="abaecdff-2d9d-41f0-872e-4be1117dbae5" providerId="ADAL" clId="{A3C90BBC-D331-45E2-8F73-CD81AF564607}" dt="2022-04-27T15:51:04.174" v="3672" actId="6549"/>
          <ac:spMkLst>
            <pc:docMk/>
            <pc:sldMk cId="1810676480" sldId="259"/>
            <ac:spMk id="10" creationId="{7E2F72DF-7E98-D040-8519-D780189F189C}"/>
          </ac:spMkLst>
        </pc:spChg>
        <pc:spChg chg="mod">
          <ac:chgData name="Kilian, David" userId="abaecdff-2d9d-41f0-872e-4be1117dbae5" providerId="ADAL" clId="{A3C90BBC-D331-45E2-8F73-CD81AF564607}" dt="2022-04-27T15:50:46.094" v="3668" actId="1076"/>
          <ac:spMkLst>
            <pc:docMk/>
            <pc:sldMk cId="1810676480" sldId="259"/>
            <ac:spMk id="11" creationId="{8DA17A2F-16B7-3B48-AB8C-1297B4994E53}"/>
          </ac:spMkLst>
        </pc:spChg>
        <pc:spChg chg="mod ord">
          <ac:chgData name="Kilian, David" userId="abaecdff-2d9d-41f0-872e-4be1117dbae5" providerId="ADAL" clId="{A3C90BBC-D331-45E2-8F73-CD81AF564607}" dt="2022-04-27T14:38:33.433" v="445" actId="167"/>
          <ac:spMkLst>
            <pc:docMk/>
            <pc:sldMk cId="1810676480" sldId="259"/>
            <ac:spMk id="12" creationId="{BDD62495-4A3F-D642-A20F-1FF24D542889}"/>
          </ac:spMkLst>
        </pc:spChg>
        <pc:spChg chg="mod">
          <ac:chgData name="Kilian, David" userId="abaecdff-2d9d-41f0-872e-4be1117dbae5" providerId="ADAL" clId="{A3C90BBC-D331-45E2-8F73-CD81AF564607}" dt="2022-04-27T14:09:53.536" v="2" actId="1076"/>
          <ac:spMkLst>
            <pc:docMk/>
            <pc:sldMk cId="1810676480" sldId="259"/>
            <ac:spMk id="13" creationId="{31D65C06-3C5B-3344-8B58-B6784FB414C6}"/>
          </ac:spMkLst>
        </pc:spChg>
        <pc:spChg chg="mod">
          <ac:chgData name="Kilian, David" userId="abaecdff-2d9d-41f0-872e-4be1117dbae5" providerId="ADAL" clId="{A3C90BBC-D331-45E2-8F73-CD81AF564607}" dt="2022-04-27T14:26:37.807" v="248" actId="1076"/>
          <ac:spMkLst>
            <pc:docMk/>
            <pc:sldMk cId="1810676480" sldId="259"/>
            <ac:spMk id="14" creationId="{A4F28B11-1950-3343-8EC1-0A0D576E316A}"/>
          </ac:spMkLst>
        </pc:spChg>
        <pc:spChg chg="mod">
          <ac:chgData name="Kilian, David" userId="abaecdff-2d9d-41f0-872e-4be1117dbae5" providerId="ADAL" clId="{A3C90BBC-D331-45E2-8F73-CD81AF564607}" dt="2022-04-27T14:31:55.688" v="424" actId="1076"/>
          <ac:spMkLst>
            <pc:docMk/>
            <pc:sldMk cId="1810676480" sldId="259"/>
            <ac:spMk id="15" creationId="{1D5AE602-27D0-3749-970A-9C0F3BE92C09}"/>
          </ac:spMkLst>
        </pc:spChg>
        <pc:spChg chg="add del mod">
          <ac:chgData name="Kilian, David" userId="abaecdff-2d9d-41f0-872e-4be1117dbae5" providerId="ADAL" clId="{A3C90BBC-D331-45E2-8F73-CD81AF564607}" dt="2022-04-27T14:12:29.658" v="130" actId="478"/>
          <ac:spMkLst>
            <pc:docMk/>
            <pc:sldMk cId="1810676480" sldId="259"/>
            <ac:spMk id="16" creationId="{457AC1F9-604F-46BC-8746-5F34370D0D59}"/>
          </ac:spMkLst>
        </pc:spChg>
        <pc:spChg chg="add del mod">
          <ac:chgData name="Kilian, David" userId="abaecdff-2d9d-41f0-872e-4be1117dbae5" providerId="ADAL" clId="{A3C90BBC-D331-45E2-8F73-CD81AF564607}" dt="2022-04-27T14:12:29.658" v="130" actId="478"/>
          <ac:spMkLst>
            <pc:docMk/>
            <pc:sldMk cId="1810676480" sldId="259"/>
            <ac:spMk id="17" creationId="{772B4659-80A8-4081-8637-EE0D2962AD6C}"/>
          </ac:spMkLst>
        </pc:spChg>
        <pc:spChg chg="add del mod">
          <ac:chgData name="Kilian, David" userId="abaecdff-2d9d-41f0-872e-4be1117dbae5" providerId="ADAL" clId="{A3C90BBC-D331-45E2-8F73-CD81AF564607}" dt="2022-04-27T14:12:29.658" v="130" actId="478"/>
          <ac:spMkLst>
            <pc:docMk/>
            <pc:sldMk cId="1810676480" sldId="259"/>
            <ac:spMk id="18" creationId="{824F94CE-90DF-4A59-9598-72EB85745F03}"/>
          </ac:spMkLst>
        </pc:spChg>
        <pc:spChg chg="add mod">
          <ac:chgData name="Kilian, David" userId="abaecdff-2d9d-41f0-872e-4be1117dbae5" providerId="ADAL" clId="{A3C90BBC-D331-45E2-8F73-CD81AF564607}" dt="2022-04-27T14:39:28.263" v="451" actId="20577"/>
          <ac:spMkLst>
            <pc:docMk/>
            <pc:sldMk cId="1810676480" sldId="259"/>
            <ac:spMk id="43" creationId="{3701C33A-8959-44ED-8C8C-E21ED21D8233}"/>
          </ac:spMkLst>
        </pc:spChg>
        <pc:spChg chg="add mod ord">
          <ac:chgData name="Kilian, David" userId="abaecdff-2d9d-41f0-872e-4be1117dbae5" providerId="ADAL" clId="{A3C90BBC-D331-45E2-8F73-CD81AF564607}" dt="2022-04-27T14:39:34.932" v="452" actId="167"/>
          <ac:spMkLst>
            <pc:docMk/>
            <pc:sldMk cId="1810676480" sldId="259"/>
            <ac:spMk id="48" creationId="{DA484525-E5D9-46A1-B922-C85F2A8E47C6}"/>
          </ac:spMkLst>
        </pc:spChg>
        <pc:spChg chg="add mod ord">
          <ac:chgData name="Kilian, David" userId="abaecdff-2d9d-41f0-872e-4be1117dbae5" providerId="ADAL" clId="{A3C90BBC-D331-45E2-8F73-CD81AF564607}" dt="2022-04-27T14:38:22.911" v="444" actId="14100"/>
          <ac:spMkLst>
            <pc:docMk/>
            <pc:sldMk cId="1810676480" sldId="259"/>
            <ac:spMk id="49" creationId="{B597A760-38AD-4DAA-B62B-04E1A82A2242}"/>
          </ac:spMkLst>
        </pc:spChg>
        <pc:graphicFrameChg chg="add del mod modGraphic">
          <ac:chgData name="Kilian, David" userId="abaecdff-2d9d-41f0-872e-4be1117dbae5" providerId="ADAL" clId="{A3C90BBC-D331-45E2-8F73-CD81AF564607}" dt="2022-04-27T14:29:32.552" v="325" actId="478"/>
          <ac:graphicFrameMkLst>
            <pc:docMk/>
            <pc:sldMk cId="1810676480" sldId="259"/>
            <ac:graphicFrameMk id="42" creationId="{DB8E4FDB-CC76-4C28-B637-82E01099E098}"/>
          </ac:graphicFrameMkLst>
        </pc:graphicFrameChg>
        <pc:cxnChg chg="add mod">
          <ac:chgData name="Kilian, David" userId="abaecdff-2d9d-41f0-872e-4be1117dbae5" providerId="ADAL" clId="{A3C90BBC-D331-45E2-8F73-CD81AF564607}" dt="2022-04-27T14:25:37.644" v="240" actId="14100"/>
          <ac:cxnSpMkLst>
            <pc:docMk/>
            <pc:sldMk cId="1810676480" sldId="259"/>
            <ac:cxnSpMk id="4" creationId="{88243F1F-B17C-4529-882D-9D92C10C9FF1}"/>
          </ac:cxnSpMkLst>
        </pc:cxnChg>
        <pc:cxnChg chg="add mod">
          <ac:chgData name="Kilian, David" userId="abaecdff-2d9d-41f0-872e-4be1117dbae5" providerId="ADAL" clId="{A3C90BBC-D331-45E2-8F73-CD81AF564607}" dt="2022-04-27T14:27:22.202" v="277" actId="14100"/>
          <ac:cxnSpMkLst>
            <pc:docMk/>
            <pc:sldMk cId="1810676480" sldId="259"/>
            <ac:cxnSpMk id="22" creationId="{D417E5B5-4C63-401E-8D32-FCF9F9D92FA3}"/>
          </ac:cxnSpMkLst>
        </pc:cxnChg>
        <pc:cxnChg chg="add del mod">
          <ac:chgData name="Kilian, David" userId="abaecdff-2d9d-41f0-872e-4be1117dbae5" providerId="ADAL" clId="{A3C90BBC-D331-45E2-8F73-CD81AF564607}" dt="2022-04-27T14:26:58.856" v="261" actId="478"/>
          <ac:cxnSpMkLst>
            <pc:docMk/>
            <pc:sldMk cId="1810676480" sldId="259"/>
            <ac:cxnSpMk id="23" creationId="{1C84FCC4-9AD0-4F20-8180-4F38691A7755}"/>
          </ac:cxnSpMkLst>
        </pc:cxnChg>
        <pc:cxnChg chg="add mod">
          <ac:chgData name="Kilian, David" userId="abaecdff-2d9d-41f0-872e-4be1117dbae5" providerId="ADAL" clId="{A3C90BBC-D331-45E2-8F73-CD81AF564607}" dt="2022-04-27T14:27:41.460" v="282" actId="14100"/>
          <ac:cxnSpMkLst>
            <pc:docMk/>
            <pc:sldMk cId="1810676480" sldId="259"/>
            <ac:cxnSpMk id="24" creationId="{0E2708D8-BFF4-46D9-93E9-CEA219E3AA8B}"/>
          </ac:cxnSpMkLst>
        </pc:cxnChg>
        <pc:cxnChg chg="add del mod">
          <ac:chgData name="Kilian, David" userId="abaecdff-2d9d-41f0-872e-4be1117dbae5" providerId="ADAL" clId="{A3C90BBC-D331-45E2-8F73-CD81AF564607}" dt="2022-04-27T14:28:06.610" v="286" actId="478"/>
          <ac:cxnSpMkLst>
            <pc:docMk/>
            <pc:sldMk cId="1810676480" sldId="259"/>
            <ac:cxnSpMk id="25" creationId="{48076BB9-B242-418A-AF5D-9C59351958E8}"/>
          </ac:cxnSpMkLst>
        </pc:cxnChg>
        <pc:cxnChg chg="add del mod">
          <ac:chgData name="Kilian, David" userId="abaecdff-2d9d-41f0-872e-4be1117dbae5" providerId="ADAL" clId="{A3C90BBC-D331-45E2-8F73-CD81AF564607}" dt="2022-04-27T14:28:08.791" v="287" actId="478"/>
          <ac:cxnSpMkLst>
            <pc:docMk/>
            <pc:sldMk cId="1810676480" sldId="259"/>
            <ac:cxnSpMk id="26" creationId="{EDECF165-478B-4E5B-984A-9F78A0E071EA}"/>
          </ac:cxnSpMkLst>
        </pc:cxnChg>
        <pc:cxnChg chg="add mod">
          <ac:chgData name="Kilian, David" userId="abaecdff-2d9d-41f0-872e-4be1117dbae5" providerId="ADAL" clId="{A3C90BBC-D331-45E2-8F73-CD81AF564607}" dt="2022-04-27T14:27:51.229" v="284" actId="14100"/>
          <ac:cxnSpMkLst>
            <pc:docMk/>
            <pc:sldMk cId="1810676480" sldId="259"/>
            <ac:cxnSpMk id="30" creationId="{B6AD9320-C4F8-4B89-B21F-95C503CBFCB6}"/>
          </ac:cxnSpMkLst>
        </pc:cxnChg>
        <pc:cxnChg chg="add mod">
          <ac:chgData name="Kilian, David" userId="abaecdff-2d9d-41f0-872e-4be1117dbae5" providerId="ADAL" clId="{A3C90BBC-D331-45E2-8F73-CD81AF564607}" dt="2022-04-27T14:27:59.587" v="285" actId="14100"/>
          <ac:cxnSpMkLst>
            <pc:docMk/>
            <pc:sldMk cId="1810676480" sldId="259"/>
            <ac:cxnSpMk id="31" creationId="{AECBEAFB-C4AC-4B68-B2D8-E55CD8DB59B6}"/>
          </ac:cxnSpMkLst>
        </pc:cxnChg>
        <pc:cxnChg chg="add mod">
          <ac:chgData name="Kilian, David" userId="abaecdff-2d9d-41f0-872e-4be1117dbae5" providerId="ADAL" clId="{A3C90BBC-D331-45E2-8F73-CD81AF564607}" dt="2022-04-27T14:32:02.105" v="426" actId="1076"/>
          <ac:cxnSpMkLst>
            <pc:docMk/>
            <pc:sldMk cId="1810676480" sldId="259"/>
            <ac:cxnSpMk id="44" creationId="{AFECD615-B287-4240-8664-1280B459E245}"/>
          </ac:cxnSpMkLst>
        </pc:cxnChg>
      </pc:sldChg>
      <pc:sldChg chg="addSp delSp modSp mod">
        <pc:chgData name="Kilian, David" userId="abaecdff-2d9d-41f0-872e-4be1117dbae5" providerId="ADAL" clId="{A3C90BBC-D331-45E2-8F73-CD81AF564607}" dt="2022-04-27T15:15:25.534" v="2045" actId="478"/>
        <pc:sldMkLst>
          <pc:docMk/>
          <pc:sldMk cId="26649800" sldId="260"/>
        </pc:sldMkLst>
        <pc:spChg chg="del">
          <ac:chgData name="Kilian, David" userId="abaecdff-2d9d-41f0-872e-4be1117dbae5" providerId="ADAL" clId="{A3C90BBC-D331-45E2-8F73-CD81AF564607}" dt="2022-04-27T14:53:53.717" v="752" actId="478"/>
          <ac:spMkLst>
            <pc:docMk/>
            <pc:sldMk cId="26649800" sldId="260"/>
            <ac:spMk id="3" creationId="{6802FF81-939D-6F49-ABBF-42BB4AF9C697}"/>
          </ac:spMkLst>
        </pc:spChg>
        <pc:spChg chg="add mod">
          <ac:chgData name="Kilian, David" userId="abaecdff-2d9d-41f0-872e-4be1117dbae5" providerId="ADAL" clId="{A3C90BBC-D331-45E2-8F73-CD81AF564607}" dt="2022-04-27T14:55:07.063" v="793" actId="1076"/>
          <ac:spMkLst>
            <pc:docMk/>
            <pc:sldMk cId="26649800" sldId="260"/>
            <ac:spMk id="4" creationId="{77499A0C-7CD6-41DA-8421-FECAF240B3FB}"/>
          </ac:spMkLst>
        </pc:spChg>
        <pc:spChg chg="add del mod">
          <ac:chgData name="Kilian, David" userId="abaecdff-2d9d-41f0-872e-4be1117dbae5" providerId="ADAL" clId="{A3C90BBC-D331-45E2-8F73-CD81AF564607}" dt="2022-04-27T15:15:25.534" v="2045" actId="478"/>
          <ac:spMkLst>
            <pc:docMk/>
            <pc:sldMk cId="26649800" sldId="260"/>
            <ac:spMk id="6" creationId="{95D04ED9-4AC7-4897-BDB7-4A717E14FCC9}"/>
          </ac:spMkLst>
        </pc:spChg>
        <pc:graphicFrameChg chg="add mod modGraphic">
          <ac:chgData name="Kilian, David" userId="abaecdff-2d9d-41f0-872e-4be1117dbae5" providerId="ADAL" clId="{A3C90BBC-D331-45E2-8F73-CD81AF564607}" dt="2022-04-27T14:54:57.964" v="787" actId="1076"/>
          <ac:graphicFrameMkLst>
            <pc:docMk/>
            <pc:sldMk cId="26649800" sldId="260"/>
            <ac:graphicFrameMk id="5" creationId="{67FA71B5-38B4-4E39-B5C5-A619BB889E81}"/>
          </ac:graphicFrameMkLst>
        </pc:graphicFrameChg>
      </pc:sldChg>
      <pc:sldChg chg="addSp delSp modSp mod modClrScheme modAnim chgLayout">
        <pc:chgData name="Kilian, David" userId="abaecdff-2d9d-41f0-872e-4be1117dbae5" providerId="ADAL" clId="{A3C90BBC-D331-45E2-8F73-CD81AF564607}" dt="2022-04-27T15:22:09.641" v="2454"/>
        <pc:sldMkLst>
          <pc:docMk/>
          <pc:sldMk cId="2752243522" sldId="261"/>
        </pc:sldMkLst>
        <pc:spChg chg="mod ord">
          <ac:chgData name="Kilian, David" userId="abaecdff-2d9d-41f0-872e-4be1117dbae5" providerId="ADAL" clId="{A3C90BBC-D331-45E2-8F73-CD81AF564607}" dt="2022-04-27T14:58:47.161" v="1053" actId="20577"/>
          <ac:spMkLst>
            <pc:docMk/>
            <pc:sldMk cId="2752243522" sldId="261"/>
            <ac:spMk id="2" creationId="{54E17F60-2390-0C4D-B5DF-9563D14F8875}"/>
          </ac:spMkLst>
        </pc:spChg>
        <pc:spChg chg="mod ord">
          <ac:chgData name="Kilian, David" userId="abaecdff-2d9d-41f0-872e-4be1117dbae5" providerId="ADAL" clId="{A3C90BBC-D331-45E2-8F73-CD81AF564607}" dt="2022-04-27T15:20:32.109" v="2403" actId="20577"/>
          <ac:spMkLst>
            <pc:docMk/>
            <pc:sldMk cId="2752243522" sldId="261"/>
            <ac:spMk id="3" creationId="{DEEF2424-025D-464C-89F8-895BCFD9BB06}"/>
          </ac:spMkLst>
        </pc:spChg>
        <pc:spChg chg="add mod ord">
          <ac:chgData name="Kilian, David" userId="abaecdff-2d9d-41f0-872e-4be1117dbae5" providerId="ADAL" clId="{A3C90BBC-D331-45E2-8F73-CD81AF564607}" dt="2022-04-27T15:21:19.226" v="2450" actId="20577"/>
          <ac:spMkLst>
            <pc:docMk/>
            <pc:sldMk cId="2752243522" sldId="261"/>
            <ac:spMk id="4" creationId="{933AA240-F4D7-4B01-A901-FE48E8814E7D}"/>
          </ac:spMkLst>
        </pc:spChg>
        <pc:spChg chg="add mod">
          <ac:chgData name="Kilian, David" userId="abaecdff-2d9d-41f0-872e-4be1117dbae5" providerId="ADAL" clId="{A3C90BBC-D331-45E2-8F73-CD81AF564607}" dt="2022-04-27T15:02:52.294" v="1220" actId="1076"/>
          <ac:spMkLst>
            <pc:docMk/>
            <pc:sldMk cId="2752243522" sldId="261"/>
            <ac:spMk id="5" creationId="{AF716AB9-1644-4CE2-9804-708B815E0980}"/>
          </ac:spMkLst>
        </pc:spChg>
        <pc:spChg chg="add del mod">
          <ac:chgData name="Kilian, David" userId="abaecdff-2d9d-41f0-872e-4be1117dbae5" providerId="ADAL" clId="{A3C90BBC-D331-45E2-8F73-CD81AF564607}" dt="2022-04-27T14:57:16.491" v="919"/>
          <ac:spMkLst>
            <pc:docMk/>
            <pc:sldMk cId="2752243522" sldId="261"/>
            <ac:spMk id="6" creationId="{415B6BD9-C040-49E0-8085-2234F18FAA27}"/>
          </ac:spMkLst>
        </pc:spChg>
        <pc:spChg chg="add del mod">
          <ac:chgData name="Kilian, David" userId="abaecdff-2d9d-41f0-872e-4be1117dbae5" providerId="ADAL" clId="{A3C90BBC-D331-45E2-8F73-CD81AF564607}" dt="2022-04-27T15:02:13.616" v="1191" actId="478"/>
          <ac:spMkLst>
            <pc:docMk/>
            <pc:sldMk cId="2752243522" sldId="261"/>
            <ac:spMk id="7" creationId="{CF12770D-20C0-47FB-8F94-BBE921C785B8}"/>
          </ac:spMkLst>
        </pc:spChg>
      </pc:sldChg>
      <pc:sldChg chg="del">
        <pc:chgData name="Kilian, David" userId="abaecdff-2d9d-41f0-872e-4be1117dbae5" providerId="ADAL" clId="{A3C90BBC-D331-45E2-8F73-CD81AF564607}" dt="2022-04-27T14:58:52.402" v="1054" actId="2696"/>
        <pc:sldMkLst>
          <pc:docMk/>
          <pc:sldMk cId="1972878045" sldId="262"/>
        </pc:sldMkLst>
      </pc:sldChg>
      <pc:sldChg chg="del">
        <pc:chgData name="Kilian, David" userId="abaecdff-2d9d-41f0-872e-4be1117dbae5" providerId="ADAL" clId="{A3C90BBC-D331-45E2-8F73-CD81AF564607}" dt="2022-04-27T14:58:58.632" v="1055" actId="2696"/>
        <pc:sldMkLst>
          <pc:docMk/>
          <pc:sldMk cId="810241272" sldId="263"/>
        </pc:sldMkLst>
      </pc:sldChg>
      <pc:sldChg chg="addSp delSp modSp mod modAnim">
        <pc:chgData name="Kilian, David" userId="abaecdff-2d9d-41f0-872e-4be1117dbae5" providerId="ADAL" clId="{A3C90BBC-D331-45E2-8F73-CD81AF564607}" dt="2022-04-27T15:29:42.747" v="2828" actId="20577"/>
        <pc:sldMkLst>
          <pc:docMk/>
          <pc:sldMk cId="3167747179" sldId="264"/>
        </pc:sldMkLst>
        <pc:spChg chg="add del mod">
          <ac:chgData name="Kilian, David" userId="abaecdff-2d9d-41f0-872e-4be1117dbae5" providerId="ADAL" clId="{A3C90BBC-D331-45E2-8F73-CD81AF564607}" dt="2022-04-27T15:07:36.873" v="1389"/>
          <ac:spMkLst>
            <pc:docMk/>
            <pc:sldMk cId="3167747179" sldId="264"/>
            <ac:spMk id="4" creationId="{E3E479ED-5282-4FEA-BE55-021D1C434749}"/>
          </ac:spMkLst>
        </pc:spChg>
        <pc:spChg chg="mod">
          <ac:chgData name="Kilian, David" userId="abaecdff-2d9d-41f0-872e-4be1117dbae5" providerId="ADAL" clId="{A3C90BBC-D331-45E2-8F73-CD81AF564607}" dt="2022-04-27T15:29:42.747" v="2828" actId="20577"/>
          <ac:spMkLst>
            <pc:docMk/>
            <pc:sldMk cId="3167747179" sldId="264"/>
            <ac:spMk id="6" creationId="{B50AE143-6207-5F49-89A9-6D37322B12F0}"/>
          </ac:spMkLst>
        </pc:spChg>
      </pc:sldChg>
      <pc:sldChg chg="addSp delSp modSp mod delAnim modAnim">
        <pc:chgData name="Kilian, David" userId="abaecdff-2d9d-41f0-872e-4be1117dbae5" providerId="ADAL" clId="{A3C90BBC-D331-45E2-8F73-CD81AF564607}" dt="2022-04-27T15:11:58.229" v="1589" actId="20577"/>
        <pc:sldMkLst>
          <pc:docMk/>
          <pc:sldMk cId="2661089663" sldId="265"/>
        </pc:sldMkLst>
        <pc:spChg chg="mod">
          <ac:chgData name="Kilian, David" userId="abaecdff-2d9d-41f0-872e-4be1117dbae5" providerId="ADAL" clId="{A3C90BBC-D331-45E2-8F73-CD81AF564607}" dt="2022-04-27T15:11:58.229" v="1589" actId="20577"/>
          <ac:spMkLst>
            <pc:docMk/>
            <pc:sldMk cId="2661089663" sldId="265"/>
            <ac:spMk id="3" creationId="{84D686D8-B7F2-CB44-A6E7-037E15A20476}"/>
          </ac:spMkLst>
        </pc:spChg>
        <pc:spChg chg="add mod">
          <ac:chgData name="Kilian, David" userId="abaecdff-2d9d-41f0-872e-4be1117dbae5" providerId="ADAL" clId="{A3C90BBC-D331-45E2-8F73-CD81AF564607}" dt="2022-04-27T15:07:48.385" v="1393" actId="1076"/>
          <ac:spMkLst>
            <pc:docMk/>
            <pc:sldMk cId="2661089663" sldId="265"/>
            <ac:spMk id="4" creationId="{3A47CB95-5CF3-4E2C-8108-0272FB671814}"/>
          </ac:spMkLst>
        </pc:spChg>
        <pc:spChg chg="add mod">
          <ac:chgData name="Kilian, David" userId="abaecdff-2d9d-41f0-872e-4be1117dbae5" providerId="ADAL" clId="{A3C90BBC-D331-45E2-8F73-CD81AF564607}" dt="2022-04-27T15:09:34.803" v="1458" actId="1035"/>
          <ac:spMkLst>
            <pc:docMk/>
            <pc:sldMk cId="2661089663" sldId="265"/>
            <ac:spMk id="5" creationId="{D67A9C4A-59F8-40C8-BAF3-5C8970DF74C9}"/>
          </ac:spMkLst>
        </pc:spChg>
        <pc:spChg chg="add mod">
          <ac:chgData name="Kilian, David" userId="abaecdff-2d9d-41f0-872e-4be1117dbae5" providerId="ADAL" clId="{A3C90BBC-D331-45E2-8F73-CD81AF564607}" dt="2022-04-27T15:09:34.803" v="1458" actId="1035"/>
          <ac:spMkLst>
            <pc:docMk/>
            <pc:sldMk cId="2661089663" sldId="265"/>
            <ac:spMk id="6" creationId="{F59038AB-E582-4F26-823B-DDD99C879442}"/>
          </ac:spMkLst>
        </pc:spChg>
        <pc:spChg chg="add del mod">
          <ac:chgData name="Kilian, David" userId="abaecdff-2d9d-41f0-872e-4be1117dbae5" providerId="ADAL" clId="{A3C90BBC-D331-45E2-8F73-CD81AF564607}" dt="2022-04-27T15:08:39.454" v="1420" actId="478"/>
          <ac:spMkLst>
            <pc:docMk/>
            <pc:sldMk cId="2661089663" sldId="265"/>
            <ac:spMk id="7" creationId="{334F5149-D739-41B5-8575-54D2B939AEA7}"/>
          </ac:spMkLst>
        </pc:spChg>
        <pc:spChg chg="add mod">
          <ac:chgData name="Kilian, David" userId="abaecdff-2d9d-41f0-872e-4be1117dbae5" providerId="ADAL" clId="{A3C90BBC-D331-45E2-8F73-CD81AF564607}" dt="2022-04-27T15:09:43.146" v="1459" actId="1076"/>
          <ac:spMkLst>
            <pc:docMk/>
            <pc:sldMk cId="2661089663" sldId="265"/>
            <ac:spMk id="8" creationId="{CA27EB2D-D9B7-4E57-916B-52B2C385FE92}"/>
          </ac:spMkLst>
        </pc:spChg>
        <pc:spChg chg="add mod">
          <ac:chgData name="Kilian, David" userId="abaecdff-2d9d-41f0-872e-4be1117dbae5" providerId="ADAL" clId="{A3C90BBC-D331-45E2-8F73-CD81AF564607}" dt="2022-04-27T15:09:57.615" v="1461" actId="1076"/>
          <ac:spMkLst>
            <pc:docMk/>
            <pc:sldMk cId="2661089663" sldId="265"/>
            <ac:spMk id="9" creationId="{33580BCF-2D96-45BA-A132-1DD4EF6FEBF1}"/>
          </ac:spMkLst>
        </pc:spChg>
        <pc:spChg chg="add mod">
          <ac:chgData name="Kilian, David" userId="abaecdff-2d9d-41f0-872e-4be1117dbae5" providerId="ADAL" clId="{A3C90BBC-D331-45E2-8F73-CD81AF564607}" dt="2022-04-27T15:09:34.803" v="1458" actId="1035"/>
          <ac:spMkLst>
            <pc:docMk/>
            <pc:sldMk cId="2661089663" sldId="265"/>
            <ac:spMk id="10" creationId="{EF9EBB83-F0F5-4483-911B-37D6B3F2E2E7}"/>
          </ac:spMkLst>
        </pc:spChg>
        <pc:spChg chg="add del mod">
          <ac:chgData name="Kilian, David" userId="abaecdff-2d9d-41f0-872e-4be1117dbae5" providerId="ADAL" clId="{A3C90BBC-D331-45E2-8F73-CD81AF564607}" dt="2022-04-27T15:10:02.354" v="1463" actId="478"/>
          <ac:spMkLst>
            <pc:docMk/>
            <pc:sldMk cId="2661089663" sldId="265"/>
            <ac:spMk id="11" creationId="{FB1CC23F-5A0C-4852-B9D6-1238956D9024}"/>
          </ac:spMkLst>
        </pc:spChg>
        <pc:spChg chg="add mod">
          <ac:chgData name="Kilian, David" userId="abaecdff-2d9d-41f0-872e-4be1117dbae5" providerId="ADAL" clId="{A3C90BBC-D331-45E2-8F73-CD81AF564607}" dt="2022-04-27T15:09:49.396" v="1460" actId="1076"/>
          <ac:spMkLst>
            <pc:docMk/>
            <pc:sldMk cId="2661089663" sldId="265"/>
            <ac:spMk id="12" creationId="{2AB29BD3-35DD-4EA7-8825-12DB705B1B5C}"/>
          </ac:spMkLst>
        </pc:spChg>
        <pc:spChg chg="add mod">
          <ac:chgData name="Kilian, David" userId="abaecdff-2d9d-41f0-872e-4be1117dbae5" providerId="ADAL" clId="{A3C90BBC-D331-45E2-8F73-CD81AF564607}" dt="2022-04-27T15:11:33.196" v="1556" actId="1076"/>
          <ac:spMkLst>
            <pc:docMk/>
            <pc:sldMk cId="2661089663" sldId="265"/>
            <ac:spMk id="13" creationId="{19FCB311-03CE-4AA3-8942-6280EB8961E7}"/>
          </ac:spMkLst>
        </pc:spChg>
      </pc:sldChg>
      <pc:sldChg chg="addSp delSp modSp mod modClrScheme modAnim chgLayout">
        <pc:chgData name="Kilian, David" userId="abaecdff-2d9d-41f0-872e-4be1117dbae5" providerId="ADAL" clId="{A3C90BBC-D331-45E2-8F73-CD81AF564607}" dt="2022-04-27T15:45:05.118" v="3636" actId="20577"/>
        <pc:sldMkLst>
          <pc:docMk/>
          <pc:sldMk cId="2249382038" sldId="266"/>
        </pc:sldMkLst>
        <pc:spChg chg="mod ord">
          <ac:chgData name="Kilian, David" userId="abaecdff-2d9d-41f0-872e-4be1117dbae5" providerId="ADAL" clId="{A3C90BBC-D331-45E2-8F73-CD81AF564607}" dt="2022-04-27T15:32:15.407" v="3054" actId="700"/>
          <ac:spMkLst>
            <pc:docMk/>
            <pc:sldMk cId="2249382038" sldId="266"/>
            <ac:spMk id="2" creationId="{0FFBD641-ED54-B547-BBB1-7B9B65C53917}"/>
          </ac:spMkLst>
        </pc:spChg>
        <pc:spChg chg="mod ord">
          <ac:chgData name="Kilian, David" userId="abaecdff-2d9d-41f0-872e-4be1117dbae5" providerId="ADAL" clId="{A3C90BBC-D331-45E2-8F73-CD81AF564607}" dt="2022-04-27T15:42:49.061" v="3622" actId="27636"/>
          <ac:spMkLst>
            <pc:docMk/>
            <pc:sldMk cId="2249382038" sldId="266"/>
            <ac:spMk id="3" creationId="{5CCD8997-605A-D24A-A346-E0B5869E758F}"/>
          </ac:spMkLst>
        </pc:spChg>
        <pc:spChg chg="add del mod ord">
          <ac:chgData name="Kilian, David" userId="abaecdff-2d9d-41f0-872e-4be1117dbae5" providerId="ADAL" clId="{A3C90BBC-D331-45E2-8F73-CD81AF564607}" dt="2022-04-27T15:45:05.118" v="3636" actId="20577"/>
          <ac:spMkLst>
            <pc:docMk/>
            <pc:sldMk cId="2249382038" sldId="266"/>
            <ac:spMk id="4" creationId="{7D424A41-0F5F-43E0-82A8-CACE709519B2}"/>
          </ac:spMkLst>
        </pc:spChg>
        <pc:spChg chg="add del mod">
          <ac:chgData name="Kilian, David" userId="abaecdff-2d9d-41f0-872e-4be1117dbae5" providerId="ADAL" clId="{A3C90BBC-D331-45E2-8F73-CD81AF564607}" dt="2022-04-27T15:35:01.757" v="3190" actId="478"/>
          <ac:spMkLst>
            <pc:docMk/>
            <pc:sldMk cId="2249382038" sldId="266"/>
            <ac:spMk id="6" creationId="{C0D0FCFE-E4B1-4B63-B2FD-892A5FB7017A}"/>
          </ac:spMkLst>
        </pc:spChg>
      </pc:sldChg>
      <pc:sldChg chg="addSp modSp mod modClrScheme modAnim chgLayout">
        <pc:chgData name="Kilian, David" userId="abaecdff-2d9d-41f0-872e-4be1117dbae5" providerId="ADAL" clId="{A3C90BBC-D331-45E2-8F73-CD81AF564607}" dt="2022-04-27T15:43:05.174" v="3625"/>
        <pc:sldMkLst>
          <pc:docMk/>
          <pc:sldMk cId="3642868901" sldId="267"/>
        </pc:sldMkLst>
        <pc:spChg chg="mod ord">
          <ac:chgData name="Kilian, David" userId="abaecdff-2d9d-41f0-872e-4be1117dbae5" providerId="ADAL" clId="{A3C90BBC-D331-45E2-8F73-CD81AF564607}" dt="2022-04-27T15:35:26.506" v="3217" actId="700"/>
          <ac:spMkLst>
            <pc:docMk/>
            <pc:sldMk cId="3642868901" sldId="267"/>
            <ac:spMk id="2" creationId="{0FFBD641-ED54-B547-BBB1-7B9B65C53917}"/>
          </ac:spMkLst>
        </pc:spChg>
        <pc:spChg chg="mod ord">
          <ac:chgData name="Kilian, David" userId="abaecdff-2d9d-41f0-872e-4be1117dbae5" providerId="ADAL" clId="{A3C90BBC-D331-45E2-8F73-CD81AF564607}" dt="2022-04-27T15:36:48.571" v="3329" actId="113"/>
          <ac:spMkLst>
            <pc:docMk/>
            <pc:sldMk cId="3642868901" sldId="267"/>
            <ac:spMk id="3" creationId="{5CCD8997-605A-D24A-A346-E0B5869E758F}"/>
          </ac:spMkLst>
        </pc:spChg>
        <pc:spChg chg="add mod ord">
          <ac:chgData name="Kilian, David" userId="abaecdff-2d9d-41f0-872e-4be1117dbae5" providerId="ADAL" clId="{A3C90BBC-D331-45E2-8F73-CD81AF564607}" dt="2022-04-27T15:38:57.876" v="3474" actId="20577"/>
          <ac:spMkLst>
            <pc:docMk/>
            <pc:sldMk cId="3642868901" sldId="267"/>
            <ac:spMk id="4" creationId="{97D67E3B-1070-45DE-8F3A-C6F6D88B7482}"/>
          </ac:spMkLst>
        </pc:spChg>
      </pc:sldChg>
      <pc:sldChg chg="addSp delSp modSp mod">
        <pc:chgData name="Kilian, David" userId="abaecdff-2d9d-41f0-872e-4be1117dbae5" providerId="ADAL" clId="{A3C90BBC-D331-45E2-8F73-CD81AF564607}" dt="2022-04-27T15:45:58.582" v="3652" actId="20577"/>
        <pc:sldMkLst>
          <pc:docMk/>
          <pc:sldMk cId="4015344214" sldId="268"/>
        </pc:sldMkLst>
        <pc:spChg chg="add del mod">
          <ac:chgData name="Kilian, David" userId="abaecdff-2d9d-41f0-872e-4be1117dbae5" providerId="ADAL" clId="{A3C90BBC-D331-45E2-8F73-CD81AF564607}" dt="2022-04-27T15:45:58.582" v="3652" actId="20577"/>
          <ac:spMkLst>
            <pc:docMk/>
            <pc:sldMk cId="4015344214" sldId="268"/>
            <ac:spMk id="3" creationId="{3F2C0D23-9750-C84B-93F6-201529EA449C}"/>
          </ac:spMkLst>
        </pc:spChg>
        <pc:graphicFrameChg chg="add del mod">
          <ac:chgData name="Kilian, David" userId="abaecdff-2d9d-41f0-872e-4be1117dbae5" providerId="ADAL" clId="{A3C90BBC-D331-45E2-8F73-CD81AF564607}" dt="2022-04-27T15:45:48.489" v="3638"/>
          <ac:graphicFrameMkLst>
            <pc:docMk/>
            <pc:sldMk cId="4015344214" sldId="268"/>
            <ac:graphicFrameMk id="4" creationId="{3E3CCE04-5318-4B68-80CA-3DAEE2CCE255}"/>
          </ac:graphicFrameMkLst>
        </pc:graphicFrameChg>
        <pc:graphicFrameChg chg="add del mod">
          <ac:chgData name="Kilian, David" userId="abaecdff-2d9d-41f0-872e-4be1117dbae5" providerId="ADAL" clId="{A3C90BBC-D331-45E2-8F73-CD81AF564607}" dt="2022-04-27T15:45:54.477" v="3641"/>
          <ac:graphicFrameMkLst>
            <pc:docMk/>
            <pc:sldMk cId="4015344214" sldId="268"/>
            <ac:graphicFrameMk id="5" creationId="{52099A42-CB0D-425A-8303-43F13AECFDC7}"/>
          </ac:graphicFrameMkLst>
        </pc:graphicFrameChg>
      </pc:sldChg>
      <pc:sldChg chg="modSp new del mod">
        <pc:chgData name="Kilian, David" userId="abaecdff-2d9d-41f0-872e-4be1117dbae5" providerId="ADAL" clId="{A3C90BBC-D331-45E2-8F73-CD81AF564607}" dt="2022-04-27T14:11:15.324" v="73" actId="2696"/>
        <pc:sldMkLst>
          <pc:docMk/>
          <pc:sldMk cId="1176419483" sldId="269"/>
        </pc:sldMkLst>
        <pc:spChg chg="mod">
          <ac:chgData name="Kilian, David" userId="abaecdff-2d9d-41f0-872e-4be1117dbae5" providerId="ADAL" clId="{A3C90BBC-D331-45E2-8F73-CD81AF564607}" dt="2022-04-27T14:11:07.393" v="72" actId="20577"/>
          <ac:spMkLst>
            <pc:docMk/>
            <pc:sldMk cId="1176419483" sldId="269"/>
            <ac:spMk id="2" creationId="{7B582477-F1B7-4BB4-A4DC-81293DBA85D1}"/>
          </ac:spMkLst>
        </pc:spChg>
      </pc:sldChg>
      <pc:sldChg chg="addSp delSp modSp new mod modAnim modShow">
        <pc:chgData name="Kilian, David" userId="abaecdff-2d9d-41f0-872e-4be1117dbae5" providerId="ADAL" clId="{A3C90BBC-D331-45E2-8F73-CD81AF564607}" dt="2022-04-27T15:21:41.409" v="2451" actId="1076"/>
        <pc:sldMkLst>
          <pc:docMk/>
          <pc:sldMk cId="3614116457" sldId="269"/>
        </pc:sldMkLst>
        <pc:spChg chg="mod">
          <ac:chgData name="Kilian, David" userId="abaecdff-2d9d-41f0-872e-4be1117dbae5" providerId="ADAL" clId="{A3C90BBC-D331-45E2-8F73-CD81AF564607}" dt="2022-04-27T14:12:35.955" v="141" actId="20577"/>
          <ac:spMkLst>
            <pc:docMk/>
            <pc:sldMk cId="3614116457" sldId="269"/>
            <ac:spMk id="2" creationId="{A19113A3-B273-4F28-9657-4D01362CCBEF}"/>
          </ac:spMkLst>
        </pc:spChg>
        <pc:spChg chg="del mod">
          <ac:chgData name="Kilian, David" userId="abaecdff-2d9d-41f0-872e-4be1117dbae5" providerId="ADAL" clId="{A3C90BBC-D331-45E2-8F73-CD81AF564607}" dt="2022-04-27T14:44:21.602" v="455" actId="478"/>
          <ac:spMkLst>
            <pc:docMk/>
            <pc:sldMk cId="3614116457" sldId="269"/>
            <ac:spMk id="3" creationId="{24F5CE40-F65D-4802-9E30-EEFAA7FDACD3}"/>
          </ac:spMkLst>
        </pc:spChg>
        <pc:spChg chg="add mod">
          <ac:chgData name="Kilian, David" userId="abaecdff-2d9d-41f0-872e-4be1117dbae5" providerId="ADAL" clId="{A3C90BBC-D331-45E2-8F73-CD81AF564607}" dt="2022-04-27T14:44:27.054" v="457" actId="1076"/>
          <ac:spMkLst>
            <pc:docMk/>
            <pc:sldMk cId="3614116457" sldId="269"/>
            <ac:spMk id="4" creationId="{B1989477-2301-4E20-927D-AC8AC4467EE0}"/>
          </ac:spMkLst>
        </pc:spChg>
        <pc:spChg chg="add del mod">
          <ac:chgData name="Kilian, David" userId="abaecdff-2d9d-41f0-872e-4be1117dbae5" providerId="ADAL" clId="{A3C90BBC-D331-45E2-8F73-CD81AF564607}" dt="2022-04-27T14:44:23.578" v="456" actId="478"/>
          <ac:spMkLst>
            <pc:docMk/>
            <pc:sldMk cId="3614116457" sldId="269"/>
            <ac:spMk id="6" creationId="{1B074CCD-EE5D-4A72-A612-E5E19E45B722}"/>
          </ac:spMkLst>
        </pc:spChg>
        <pc:spChg chg="add mod">
          <ac:chgData name="Kilian, David" userId="abaecdff-2d9d-41f0-872e-4be1117dbae5" providerId="ADAL" clId="{A3C90BBC-D331-45E2-8F73-CD81AF564607}" dt="2022-04-27T14:45:03.454" v="480" actId="255"/>
          <ac:spMkLst>
            <pc:docMk/>
            <pc:sldMk cId="3614116457" sldId="269"/>
            <ac:spMk id="7" creationId="{EFDE2F94-54CD-48BA-9AA9-64A7373A29E4}"/>
          </ac:spMkLst>
        </pc:spChg>
        <pc:spChg chg="add del mod">
          <ac:chgData name="Kilian, David" userId="abaecdff-2d9d-41f0-872e-4be1117dbae5" providerId="ADAL" clId="{A3C90BBC-D331-45E2-8F73-CD81AF564607}" dt="2022-04-27T14:48:39.113" v="637" actId="478"/>
          <ac:spMkLst>
            <pc:docMk/>
            <pc:sldMk cId="3614116457" sldId="269"/>
            <ac:spMk id="8" creationId="{DE293FA0-D68F-40D3-93A0-13EEE262AC74}"/>
          </ac:spMkLst>
        </pc:spChg>
        <pc:spChg chg="add del mod">
          <ac:chgData name="Kilian, David" userId="abaecdff-2d9d-41f0-872e-4be1117dbae5" providerId="ADAL" clId="{A3C90BBC-D331-45E2-8F73-CD81AF564607}" dt="2022-04-27T14:46:42.732" v="493" actId="478"/>
          <ac:spMkLst>
            <pc:docMk/>
            <pc:sldMk cId="3614116457" sldId="269"/>
            <ac:spMk id="9" creationId="{8734B80C-FF26-49CE-B9B4-00029036F171}"/>
          </ac:spMkLst>
        </pc:spChg>
        <pc:spChg chg="add del mod">
          <ac:chgData name="Kilian, David" userId="abaecdff-2d9d-41f0-872e-4be1117dbae5" providerId="ADAL" clId="{A3C90BBC-D331-45E2-8F73-CD81AF564607}" dt="2022-04-27T14:46:36.572" v="492" actId="478"/>
          <ac:spMkLst>
            <pc:docMk/>
            <pc:sldMk cId="3614116457" sldId="269"/>
            <ac:spMk id="10" creationId="{BEC23603-F8C3-4FF6-8E50-F05712CC9241}"/>
          </ac:spMkLst>
        </pc:spChg>
        <pc:spChg chg="add del mod">
          <ac:chgData name="Kilian, David" userId="abaecdff-2d9d-41f0-872e-4be1117dbae5" providerId="ADAL" clId="{A3C90BBC-D331-45E2-8F73-CD81AF564607}" dt="2022-04-27T14:48:39.113" v="637" actId="478"/>
          <ac:spMkLst>
            <pc:docMk/>
            <pc:sldMk cId="3614116457" sldId="269"/>
            <ac:spMk id="11" creationId="{92DBAD9C-8FED-424D-9F22-3CE36B4F2CFE}"/>
          </ac:spMkLst>
        </pc:spChg>
        <pc:spChg chg="add del mod">
          <ac:chgData name="Kilian, David" userId="abaecdff-2d9d-41f0-872e-4be1117dbae5" providerId="ADAL" clId="{A3C90BBC-D331-45E2-8F73-CD81AF564607}" dt="2022-04-27T14:46:42.732" v="493" actId="478"/>
          <ac:spMkLst>
            <pc:docMk/>
            <pc:sldMk cId="3614116457" sldId="269"/>
            <ac:spMk id="12" creationId="{223FC8DA-84D9-4C62-958A-347A2CD1266A}"/>
          </ac:spMkLst>
        </pc:spChg>
        <pc:spChg chg="add del mod">
          <ac:chgData name="Kilian, David" userId="abaecdff-2d9d-41f0-872e-4be1117dbae5" providerId="ADAL" clId="{A3C90BBC-D331-45E2-8F73-CD81AF564607}" dt="2022-04-27T14:46:36.572" v="492" actId="478"/>
          <ac:spMkLst>
            <pc:docMk/>
            <pc:sldMk cId="3614116457" sldId="269"/>
            <ac:spMk id="13" creationId="{7C9C3635-79DA-48AD-8465-6B447FFFC2F2}"/>
          </ac:spMkLst>
        </pc:spChg>
        <pc:spChg chg="add del mod">
          <ac:chgData name="Kilian, David" userId="abaecdff-2d9d-41f0-872e-4be1117dbae5" providerId="ADAL" clId="{A3C90BBC-D331-45E2-8F73-CD81AF564607}" dt="2022-04-27T14:48:39.113" v="637" actId="478"/>
          <ac:spMkLst>
            <pc:docMk/>
            <pc:sldMk cId="3614116457" sldId="269"/>
            <ac:spMk id="14" creationId="{F4D14844-35AC-4A45-9077-C281AD0960CC}"/>
          </ac:spMkLst>
        </pc:spChg>
        <pc:spChg chg="add del mod">
          <ac:chgData name="Kilian, David" userId="abaecdff-2d9d-41f0-872e-4be1117dbae5" providerId="ADAL" clId="{A3C90BBC-D331-45E2-8F73-CD81AF564607}" dt="2022-04-27T14:48:39.113" v="637" actId="478"/>
          <ac:spMkLst>
            <pc:docMk/>
            <pc:sldMk cId="3614116457" sldId="269"/>
            <ac:spMk id="15" creationId="{74C647F8-B8AF-479C-A8E4-69BEA5D29CF5}"/>
          </ac:spMkLst>
        </pc:spChg>
        <pc:spChg chg="add del mod">
          <ac:chgData name="Kilian, David" userId="abaecdff-2d9d-41f0-872e-4be1117dbae5" providerId="ADAL" clId="{A3C90BBC-D331-45E2-8F73-CD81AF564607}" dt="2022-04-27T14:48:39.113" v="637" actId="478"/>
          <ac:spMkLst>
            <pc:docMk/>
            <pc:sldMk cId="3614116457" sldId="269"/>
            <ac:spMk id="16" creationId="{A3A41F7E-915C-480D-BF08-0FE292A91218}"/>
          </ac:spMkLst>
        </pc:spChg>
        <pc:spChg chg="add del mod">
          <ac:chgData name="Kilian, David" userId="abaecdff-2d9d-41f0-872e-4be1117dbae5" providerId="ADAL" clId="{A3C90BBC-D331-45E2-8F73-CD81AF564607}" dt="2022-04-27T14:48:39.113" v="637" actId="478"/>
          <ac:spMkLst>
            <pc:docMk/>
            <pc:sldMk cId="3614116457" sldId="269"/>
            <ac:spMk id="17" creationId="{98087B09-FE53-4F61-9BFB-4F21A1D6F8BB}"/>
          </ac:spMkLst>
        </pc:spChg>
        <pc:spChg chg="add mod">
          <ac:chgData name="Kilian, David" userId="abaecdff-2d9d-41f0-872e-4be1117dbae5" providerId="ADAL" clId="{A3C90BBC-D331-45E2-8F73-CD81AF564607}" dt="2022-04-27T14:49:58.824" v="659" actId="1076"/>
          <ac:spMkLst>
            <pc:docMk/>
            <pc:sldMk cId="3614116457" sldId="269"/>
            <ac:spMk id="18" creationId="{AFAF64E8-8093-4835-8184-58039C90EDDD}"/>
          </ac:spMkLst>
        </pc:spChg>
        <pc:spChg chg="add mod">
          <ac:chgData name="Kilian, David" userId="abaecdff-2d9d-41f0-872e-4be1117dbae5" providerId="ADAL" clId="{A3C90BBC-D331-45E2-8F73-CD81AF564607}" dt="2022-04-27T14:51:21.896" v="695" actId="1076"/>
          <ac:spMkLst>
            <pc:docMk/>
            <pc:sldMk cId="3614116457" sldId="269"/>
            <ac:spMk id="19" creationId="{7C6127A7-2559-472E-A930-549BE3C4790F}"/>
          </ac:spMkLst>
        </pc:spChg>
        <pc:spChg chg="add mod">
          <ac:chgData name="Kilian, David" userId="abaecdff-2d9d-41f0-872e-4be1117dbae5" providerId="ADAL" clId="{A3C90BBC-D331-45E2-8F73-CD81AF564607}" dt="2022-04-27T15:21:41.409" v="2451" actId="1076"/>
          <ac:spMkLst>
            <pc:docMk/>
            <pc:sldMk cId="3614116457" sldId="269"/>
            <ac:spMk id="20" creationId="{F4A4647D-E573-4C11-B68F-9E68217F5B2D}"/>
          </ac:spMkLst>
        </pc:spChg>
        <pc:spChg chg="add mod ord">
          <ac:chgData name="Kilian, David" userId="abaecdff-2d9d-41f0-872e-4be1117dbae5" providerId="ADAL" clId="{A3C90BBC-D331-45E2-8F73-CD81AF564607}" dt="2022-04-27T14:49:53.312" v="657" actId="14100"/>
          <ac:spMkLst>
            <pc:docMk/>
            <pc:sldMk cId="3614116457" sldId="269"/>
            <ac:spMk id="21" creationId="{8861265E-1091-4EBB-A984-6CB6C283B545}"/>
          </ac:spMkLst>
        </pc:spChg>
        <pc:spChg chg="add mod ord">
          <ac:chgData name="Kilian, David" userId="abaecdff-2d9d-41f0-872e-4be1117dbae5" providerId="ADAL" clId="{A3C90BBC-D331-45E2-8F73-CD81AF564607}" dt="2022-04-27T14:51:18.236" v="694" actId="14100"/>
          <ac:spMkLst>
            <pc:docMk/>
            <pc:sldMk cId="3614116457" sldId="269"/>
            <ac:spMk id="22" creationId="{CA3CDB05-BD91-4FCA-8331-4C87AF9D8D7A}"/>
          </ac:spMkLst>
        </pc:spChg>
        <pc:spChg chg="add mod">
          <ac:chgData name="Kilian, David" userId="abaecdff-2d9d-41f0-872e-4be1117dbae5" providerId="ADAL" clId="{A3C90BBC-D331-45E2-8F73-CD81AF564607}" dt="2022-04-27T14:52:23.347" v="708" actId="14100"/>
          <ac:spMkLst>
            <pc:docMk/>
            <pc:sldMk cId="3614116457" sldId="269"/>
            <ac:spMk id="29" creationId="{459006DF-113E-4A44-B211-C580FDA1AD03}"/>
          </ac:spMkLst>
        </pc:spChg>
        <pc:spChg chg="add mod">
          <ac:chgData name="Kilian, David" userId="abaecdff-2d9d-41f0-872e-4be1117dbae5" providerId="ADAL" clId="{A3C90BBC-D331-45E2-8F73-CD81AF564607}" dt="2022-04-27T14:53:17.951" v="749" actId="1076"/>
          <ac:spMkLst>
            <pc:docMk/>
            <pc:sldMk cId="3614116457" sldId="269"/>
            <ac:spMk id="30" creationId="{168C3DA7-2D25-489E-BA19-983D6B09340C}"/>
          </ac:spMkLst>
        </pc:spChg>
        <pc:cxnChg chg="add mod">
          <ac:chgData name="Kilian, David" userId="abaecdff-2d9d-41f0-872e-4be1117dbae5" providerId="ADAL" clId="{A3C90BBC-D331-45E2-8F73-CD81AF564607}" dt="2022-04-27T14:50:05.627" v="661" actId="14100"/>
          <ac:cxnSpMkLst>
            <pc:docMk/>
            <pc:sldMk cId="3614116457" sldId="269"/>
            <ac:cxnSpMk id="23" creationId="{7EA1204C-252D-4EA4-BDB7-C21D77C0F8D7}"/>
          </ac:cxnSpMkLst>
        </pc:cxnChg>
        <pc:cxnChg chg="add mod">
          <ac:chgData name="Kilian, David" userId="abaecdff-2d9d-41f0-872e-4be1117dbae5" providerId="ADAL" clId="{A3C90BBC-D331-45E2-8F73-CD81AF564607}" dt="2022-04-27T14:51:32.056" v="698" actId="14100"/>
          <ac:cxnSpMkLst>
            <pc:docMk/>
            <pc:sldMk cId="3614116457" sldId="269"/>
            <ac:cxnSpMk id="25" creationId="{70067DB4-00F6-425A-BA86-AA71BD914384}"/>
          </ac:cxnSpMkLst>
        </pc:cxnChg>
      </pc:sldChg>
      <pc:sldChg chg="new del">
        <pc:chgData name="Kilian, David" userId="abaecdff-2d9d-41f0-872e-4be1117dbae5" providerId="ADAL" clId="{A3C90BBC-D331-45E2-8F73-CD81AF564607}" dt="2022-04-27T15:01:05.613" v="1137" actId="680"/>
        <pc:sldMkLst>
          <pc:docMk/>
          <pc:sldMk cId="207598196" sldId="270"/>
        </pc:sldMkLst>
      </pc:sldChg>
      <pc:sldChg chg="addSp delSp modSp new mod ord modClrScheme modAnim chgLayout">
        <pc:chgData name="Kilian, David" userId="abaecdff-2d9d-41f0-872e-4be1117dbae5" providerId="ADAL" clId="{A3C90BBC-D331-45E2-8F73-CD81AF564607}" dt="2022-04-27T15:44:44.290" v="3635" actId="20577"/>
        <pc:sldMkLst>
          <pc:docMk/>
          <pc:sldMk cId="3504798757" sldId="270"/>
        </pc:sldMkLst>
        <pc:spChg chg="mod ord">
          <ac:chgData name="Kilian, David" userId="abaecdff-2d9d-41f0-872e-4be1117dbae5" providerId="ADAL" clId="{A3C90BBC-D331-45E2-8F73-CD81AF564607}" dt="2022-04-27T15:16:40.029" v="2071" actId="700"/>
          <ac:spMkLst>
            <pc:docMk/>
            <pc:sldMk cId="3504798757" sldId="270"/>
            <ac:spMk id="2" creationId="{4553871A-83BB-4D77-B3F3-EBE1555A800C}"/>
          </ac:spMkLst>
        </pc:spChg>
        <pc:spChg chg="del mod ord">
          <ac:chgData name="Kilian, David" userId="abaecdff-2d9d-41f0-872e-4be1117dbae5" providerId="ADAL" clId="{A3C90BBC-D331-45E2-8F73-CD81AF564607}" dt="2022-04-27T15:12:54.265" v="1668" actId="700"/>
          <ac:spMkLst>
            <pc:docMk/>
            <pc:sldMk cId="3504798757" sldId="270"/>
            <ac:spMk id="3" creationId="{4194A5C6-68AE-4116-82BD-7D9D1408683C}"/>
          </ac:spMkLst>
        </pc:spChg>
        <pc:spChg chg="add del mod ord">
          <ac:chgData name="Kilian, David" userId="abaecdff-2d9d-41f0-872e-4be1117dbae5" providerId="ADAL" clId="{A3C90BBC-D331-45E2-8F73-CD81AF564607}" dt="2022-04-27T15:16:40.029" v="2071" actId="700"/>
          <ac:spMkLst>
            <pc:docMk/>
            <pc:sldMk cId="3504798757" sldId="270"/>
            <ac:spMk id="4" creationId="{033423AD-C119-42B5-893A-E3C6F7160564}"/>
          </ac:spMkLst>
        </pc:spChg>
        <pc:spChg chg="add del mod ord">
          <ac:chgData name="Kilian, David" userId="abaecdff-2d9d-41f0-872e-4be1117dbae5" providerId="ADAL" clId="{A3C90BBC-D331-45E2-8F73-CD81AF564607}" dt="2022-04-27T15:16:40.029" v="2071" actId="700"/>
          <ac:spMkLst>
            <pc:docMk/>
            <pc:sldMk cId="3504798757" sldId="270"/>
            <ac:spMk id="5" creationId="{BCB53774-4DCE-402E-9DCF-9D73DBCA5977}"/>
          </ac:spMkLst>
        </pc:spChg>
        <pc:spChg chg="add mod ord">
          <ac:chgData name="Kilian, David" userId="abaecdff-2d9d-41f0-872e-4be1117dbae5" providerId="ADAL" clId="{A3C90BBC-D331-45E2-8F73-CD81AF564607}" dt="2022-04-27T15:44:44.290" v="3635" actId="20577"/>
          <ac:spMkLst>
            <pc:docMk/>
            <pc:sldMk cId="3504798757" sldId="270"/>
            <ac:spMk id="6" creationId="{39A59489-A16E-46A6-9983-8913DA894C84}"/>
          </ac:spMkLst>
        </pc:spChg>
      </pc:sldChg>
      <pc:sldChg chg="addSp delSp modSp new mod modClrScheme modAnim chgLayout">
        <pc:chgData name="Kilian, David" userId="abaecdff-2d9d-41f0-872e-4be1117dbae5" providerId="ADAL" clId="{A3C90BBC-D331-45E2-8F73-CD81AF564607}" dt="2022-04-27T15:52:02.648" v="3682" actId="20577"/>
        <pc:sldMkLst>
          <pc:docMk/>
          <pc:sldMk cId="1432197582" sldId="271"/>
        </pc:sldMkLst>
        <pc:spChg chg="mod ord">
          <ac:chgData name="Kilian, David" userId="abaecdff-2d9d-41f0-872e-4be1117dbae5" providerId="ADAL" clId="{A3C90BBC-D331-45E2-8F73-CD81AF564607}" dt="2022-04-27T15:18:35.213" v="2285" actId="20577"/>
          <ac:spMkLst>
            <pc:docMk/>
            <pc:sldMk cId="1432197582" sldId="271"/>
            <ac:spMk id="2" creationId="{488652B2-8176-4E68-AFC4-2A46266CA5B2}"/>
          </ac:spMkLst>
        </pc:spChg>
        <pc:spChg chg="del mod ord">
          <ac:chgData name="Kilian, David" userId="abaecdff-2d9d-41f0-872e-4be1117dbae5" providerId="ADAL" clId="{A3C90BBC-D331-45E2-8F73-CD81AF564607}" dt="2022-04-27T15:17:45.498" v="2201" actId="700"/>
          <ac:spMkLst>
            <pc:docMk/>
            <pc:sldMk cId="1432197582" sldId="271"/>
            <ac:spMk id="3" creationId="{BA69C616-4FD7-4E26-9385-BF763E050DCF}"/>
          </ac:spMkLst>
        </pc:spChg>
        <pc:spChg chg="add mod ord">
          <ac:chgData name="Kilian, David" userId="abaecdff-2d9d-41f0-872e-4be1117dbae5" providerId="ADAL" clId="{A3C90BBC-D331-45E2-8F73-CD81AF564607}" dt="2022-04-27T15:44:07.957" v="3627" actId="20577"/>
          <ac:spMkLst>
            <pc:docMk/>
            <pc:sldMk cId="1432197582" sldId="271"/>
            <ac:spMk id="4" creationId="{AC1BA89F-6890-4AD4-A36F-A61A3B66B59D}"/>
          </ac:spMkLst>
        </pc:spChg>
        <pc:spChg chg="add mod ord">
          <ac:chgData name="Kilian, David" userId="abaecdff-2d9d-41f0-872e-4be1117dbae5" providerId="ADAL" clId="{A3C90BBC-D331-45E2-8F73-CD81AF564607}" dt="2022-04-27T15:52:02.648" v="3682" actId="20577"/>
          <ac:spMkLst>
            <pc:docMk/>
            <pc:sldMk cId="1432197582" sldId="271"/>
            <ac:spMk id="5" creationId="{D732363E-41D3-4B01-A3EE-E7D152EFB9EE}"/>
          </ac:spMkLst>
        </pc:spChg>
        <pc:picChg chg="add mod">
          <ac:chgData name="Kilian, David" userId="abaecdff-2d9d-41f0-872e-4be1117dbae5" providerId="ADAL" clId="{A3C90BBC-D331-45E2-8F73-CD81AF564607}" dt="2022-04-27T15:25:05.681" v="2641" actId="14100"/>
          <ac:picMkLst>
            <pc:docMk/>
            <pc:sldMk cId="1432197582" sldId="271"/>
            <ac:picMk id="7" creationId="{DE68BECB-B177-4F86-A4CF-F89535D6410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46623-70D9-7149-AD4A-45AAFF9BA2CD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96CF4-775C-7943-9352-7E780AE43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00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E462B-0C2B-2544-A3CA-568808DFAD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1B37C1-3026-1549-AE11-22821C5CCE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22398-8380-FD48-9387-71A13FEBC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B1DD3-9DE3-EC44-BFAF-3C9429A02942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32381-CB4C-AC4B-850C-ECF634AD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E203B-ACD4-EF48-8984-B33DDD400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5A3C-3A10-8F43-8FC8-F8A1DC8A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44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FCC19-FE16-C24D-90BA-61D783135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9BEB75-9A2D-7D40-99B1-9E6898BECD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D8F02-014E-144B-9F1D-706FC5D95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B1DD3-9DE3-EC44-BFAF-3C9429A02942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2A0AD-5389-8D43-A494-69664F82E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06896E-2539-A847-B1EA-9582059C6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5A3C-3A10-8F43-8FC8-F8A1DC8A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74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370FB6-EB71-A642-A3F8-9A6A5C7AE5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E8A9F0-2224-E141-8CDA-BF211B206D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86C53-9B5F-A142-8B05-AE23A9EDC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B1DD3-9DE3-EC44-BFAF-3C9429A02942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16E2F-73B0-194F-984C-80626B5AA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3A37D-BC9C-5542-837F-7BF114C84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5A3C-3A10-8F43-8FC8-F8A1DC8A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562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2C0E8-00A9-7A4C-801A-A1C396572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2612D-1A63-4B42-98C0-725F01457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F90A67-5924-2941-9589-3FA6471DE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B1DD3-9DE3-EC44-BFAF-3C9429A02942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342ABE-5C0B-4A43-92F8-E1BDC0EB9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CE70E7-3184-2948-BF7E-48271C314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5A3C-3A10-8F43-8FC8-F8A1DC8A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25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B3EB0-A95E-E54A-AB37-84913AC16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FF2326-23A3-5A48-92E1-AEE9E59EA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E2236-F234-5244-A417-B4148EC01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B1DD3-9DE3-EC44-BFAF-3C9429A02942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AA626-10A4-DF4E-B9F2-FB2C4E966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C6F50-63B3-824C-850A-C49F0BF2D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5A3C-3A10-8F43-8FC8-F8A1DC8A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1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C5D9B-2F01-284F-ACFD-74DA8B734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17172-428E-2744-8142-2814355075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3FE33C-31BF-5440-B71D-37FA180FF3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02E029-3BCA-2744-85D8-893D41159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B1DD3-9DE3-EC44-BFAF-3C9429A02942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A4369D-99A7-F148-961D-40E829C50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7841E-C284-AF4C-9A83-9E25267CF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5A3C-3A10-8F43-8FC8-F8A1DC8A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0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64AF4-46A0-0549-AE4F-DC8231AEA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20F12A-4143-674F-9E35-252E6AD99A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5B379B-A05C-7749-B02F-F5851462BB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B9269E-0C0E-E94A-94E0-21851222D3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7DDA73-6510-6A49-86D7-2DFF73719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A900EF-A22A-1645-99F7-098B1D530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B1DD3-9DE3-EC44-BFAF-3C9429A02942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F9C5FB-C2DF-0F46-8C95-5769E3DA0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0837E8-E67E-4045-ABD5-94A9530ED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5A3C-3A10-8F43-8FC8-F8A1DC8A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71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33C9B-FD8D-F545-80F1-206CA5D6F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35F083-9694-F145-8C65-BB67ED436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B1DD3-9DE3-EC44-BFAF-3C9429A02942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ECF016-A7D3-B349-AF24-B3B9E600C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FF5E8B-7B2D-7D44-B7CE-16E1B50AC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5A3C-3A10-8F43-8FC8-F8A1DC8A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73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529879-8570-EF4D-BF48-B37614385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B1DD3-9DE3-EC44-BFAF-3C9429A02942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F130CF-38D2-8346-9C2D-AB2D58FB7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7E73B4-160A-A24C-8989-9B32C1853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5A3C-3A10-8F43-8FC8-F8A1DC8A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804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26198-48B7-F84E-A8A4-717EB57E4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01151-31E0-3945-BF48-E2D624029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6C8F1C-4576-6649-A052-077BBEDE89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9D29FE-C219-F640-87A4-788F1784D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B1DD3-9DE3-EC44-BFAF-3C9429A02942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DAD8BB-5C2A-0D48-AF3A-519E8DA8A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482B73-7E05-F343-AD3C-A06879AF8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5A3C-3A10-8F43-8FC8-F8A1DC8A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63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152C7-E258-3541-98F5-0F1CB50DB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400ACA-704A-4F4D-9A10-0DCE390620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390C9D-8DEF-4644-94FB-4B52554F90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4AF76-9A61-A74E-A84F-23B4F86CD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B1DD3-9DE3-EC44-BFAF-3C9429A02942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E4E6C8-A3EB-864F-9171-F9EB2E3C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21324B-12CE-7B40-9E73-237D931BA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5A3C-3A10-8F43-8FC8-F8A1DC8A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80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6A5A02-9F92-A74D-986B-57D959F1A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B86283-DC18-4445-A2B9-DB18EFE58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AE6329-6532-4945-85BC-CD983254EB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B1DD3-9DE3-EC44-BFAF-3C9429A02942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069D85-3117-D540-8313-9E4531D787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70034-B287-A64D-8F40-BAF6394AA4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25A3C-3A10-8F43-8FC8-F8A1DC8A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42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0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B1177-8145-8849-A230-F0CB429FBC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Sequences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3513D5-0BB3-4F4C-8197-4DCF75C3CA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Intro, Arithmetic Sequences</a:t>
            </a:r>
          </a:p>
        </p:txBody>
      </p:sp>
    </p:spTree>
    <p:extLst>
      <p:ext uri="{BB962C8B-B14F-4D97-AF65-F5344CB8AC3E}">
        <p14:creationId xmlns:p14="http://schemas.microsoft.com/office/powerpoint/2010/main" val="1763072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3871A-83BB-4D77-B3F3-EBE1555A8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Rule from Terms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39A59489-A16E-46A6-9983-8913DA894C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Find a rule for the sequence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55, 47, 39, 31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=55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−8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=55−8−8−8−8−…−8 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=55+(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−1)(−8)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39A59489-A16E-46A6-9983-8913DA894C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479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BD641-ED54-B547-BBB1-7B9B65C53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Rule from Term and a Common Difference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CCD8997-605A-D24A-A346-E0B5869E758F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/>
                  <a:t>One term of an arithmetic sequence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𝟏𝟗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𝟒𝟓</m:t>
                    </m:r>
                  </m:oMath>
                </a14:m>
                <a:r>
                  <a:rPr lang="en-US"/>
                  <a:t>.</a:t>
                </a:r>
              </a:p>
              <a:p>
                <a:pPr marL="0" indent="0">
                  <a:buNone/>
                </a:pPr>
                <a:br>
                  <a:rPr lang="en-US"/>
                </a:br>
                <a:r>
                  <a:rPr lang="en-US"/>
                  <a:t>The common difference is </a:t>
                </a:r>
                <a:br>
                  <a:rPr lang="en-US" b="1" i="1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𝒅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en-US"/>
                  <a:t>.</a:t>
                </a:r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r>
                  <a:rPr lang="en-US"/>
                  <a:t>Write a rule for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US"/>
                  <a:t> term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CCD8997-605A-D24A-A346-E0B5869E75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2471" t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7D424A41-0F5F-43E0-82A8-CACE709519B2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6172200" y="1825624"/>
                <a:ext cx="5181600" cy="4841657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/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(−3)</m:t>
                      </m:r>
                    </m:oMath>
                  </m:oMathPara>
                </a14:m>
                <a:endParaRPr lang="en-US" b="0"/>
              </a:p>
              <a:p>
                <a:pPr marL="0" indent="0">
                  <a:buNone/>
                </a:pPr>
                <a:endParaRPr lang="en-US" b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−45=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+(19−1)(−3)</m:t>
                      </m:r>
                    </m:oMath>
                  </m:oMathPara>
                </a14:m>
                <a:endParaRPr lang="en-US" b="0"/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=−45−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19−1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US" b="0"/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=9+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</m:oMath>
                  </m:oMathPara>
                </a14:m>
                <a:endParaRPr lang="en-US"/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+12</m:t>
                      </m:r>
                    </m:oMath>
                  </m:oMathPara>
                </a14:m>
                <a:endParaRPr lang="en-US" b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7D424A41-0F5F-43E0-82A8-CACE709519B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72200" y="1825624"/>
                <a:ext cx="5181600" cy="4841657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938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B4CAD91-2643-F662-BA08-D2D3437FF780}"/>
              </a:ext>
            </a:extLst>
          </p:cNvPr>
          <p:cNvSpPr/>
          <p:nvPr/>
        </p:nvSpPr>
        <p:spPr>
          <a:xfrm>
            <a:off x="6413157" y="2594919"/>
            <a:ext cx="4683211" cy="10997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97D67E3B-1070-45DE-8F3A-C6F6D88B7482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6172200" y="1825624"/>
                <a:ext cx="5181600" cy="5123815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93=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26−1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17=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7−1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76=19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br>
                  <a:rPr lang="en-US" b="0" dirty="0"/>
                </a:br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93=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+25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=−7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=−7+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97D67E3B-1070-45DE-8F3A-C6F6D88B748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72200" y="1825624"/>
                <a:ext cx="5181600" cy="512381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0FFBD641-ED54-B547-BBB1-7B9B65C53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Rule from Two Terms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CCD8997-605A-D24A-A346-E0B5869E758F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/>
                  <a:t>Two terms of an arithmetic sequence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𝟏𝟕</m:t>
                    </m:r>
                  </m:oMath>
                </a14:m>
                <a:r>
                  <a:rPr lang="en-US"/>
                  <a:t> and </a:t>
                </a:r>
                <a:br>
                  <a:rPr lang="en-US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𝟐𝟔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𝟗𝟑</m:t>
                    </m:r>
                  </m:oMath>
                </a14:m>
                <a:r>
                  <a:rPr lang="en-US"/>
                  <a:t>.</a:t>
                </a:r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r>
                  <a:rPr lang="en-US"/>
                  <a:t>Write a rule for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US"/>
                  <a:t> term.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CCD8997-605A-D24A-A346-E0B5869E75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3"/>
                <a:stretch>
                  <a:fillRect l="-2471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C3FBC92B-89F2-6A36-9664-3D3D5AC12602}"/>
              </a:ext>
            </a:extLst>
          </p:cNvPr>
          <p:cNvSpPr txBox="1"/>
          <p:nvPr/>
        </p:nvSpPr>
        <p:spPr>
          <a:xfrm>
            <a:off x="6932140" y="3027405"/>
            <a:ext cx="518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-(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3BB214-AE12-4A0E-BD3A-D77AB54ADEE9}"/>
              </a:ext>
            </a:extLst>
          </p:cNvPr>
          <p:cNvSpPr txBox="1"/>
          <p:nvPr/>
        </p:nvSpPr>
        <p:spPr>
          <a:xfrm>
            <a:off x="10229335" y="3027405"/>
            <a:ext cx="518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6FCC49-7D42-F7F1-445D-A4D876D218E0}"/>
              </a:ext>
            </a:extLst>
          </p:cNvPr>
          <p:cNvSpPr txBox="1"/>
          <p:nvPr/>
        </p:nvSpPr>
        <p:spPr>
          <a:xfrm rot="2228502">
            <a:off x="9984261" y="2920227"/>
            <a:ext cx="2481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system of equations!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5B52BF1-1BC8-F251-0B4F-9CD1C1E509D2}"/>
                  </a:ext>
                </a:extLst>
              </p:cNvPr>
              <p:cNvSpPr txBox="1"/>
              <p:nvPr/>
            </p:nvSpPr>
            <p:spPr>
              <a:xfrm>
                <a:off x="5196011" y="6261346"/>
                <a:ext cx="616602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−11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5B52BF1-1BC8-F251-0B4F-9CD1C1E509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6011" y="6261346"/>
                <a:ext cx="6166020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286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uiExpand="1" build="p"/>
      <p:bldP spid="5" grpId="0"/>
      <p:bldP spid="6" grpId="0"/>
      <p:bldP spid="8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7C873-F145-E545-AB5C-16B5ABB6B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C0D23-9750-C84B-93F6-201529EA4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414	#5,7,9,11,15,16,20,21,23</a:t>
            </a:r>
          </a:p>
          <a:p>
            <a:pPr marL="0" indent="0">
              <a:buNone/>
            </a:pPr>
            <a:r>
              <a:rPr lang="en-US"/>
              <a:t>422	#4,6,8,10,14,16,18 </a:t>
            </a:r>
          </a:p>
        </p:txBody>
      </p:sp>
    </p:spTree>
    <p:extLst>
      <p:ext uri="{BB962C8B-B14F-4D97-AF65-F5344CB8AC3E}">
        <p14:creationId xmlns:p14="http://schemas.microsoft.com/office/powerpoint/2010/main" val="4015344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C2A5A-D8E3-3D44-ABBF-A3529567D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 you will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4A78C-4147-D846-A542-2CC2C3AAC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Learn how to write rules for sequences</a:t>
            </a:r>
            <a:br>
              <a:rPr lang="en-US"/>
            </a:br>
            <a:endParaRPr lang="en-US"/>
          </a:p>
          <a:p>
            <a:r>
              <a:rPr lang="en-US"/>
              <a:t>Identify and find rules for arithmetic sequences</a:t>
            </a:r>
            <a:br>
              <a:rPr lang="en-US"/>
            </a:br>
            <a:endParaRPr lang="en-US"/>
          </a:p>
          <a:p>
            <a:r>
              <a:rPr lang="en-US"/>
              <a:t>Practice using English to describe math processes and equations</a:t>
            </a:r>
          </a:p>
        </p:txBody>
      </p:sp>
    </p:spTree>
    <p:extLst>
      <p:ext uri="{BB962C8B-B14F-4D97-AF65-F5344CB8AC3E}">
        <p14:creationId xmlns:p14="http://schemas.microsoft.com/office/powerpoint/2010/main" val="2912568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DA484525-E5D9-46A1-B922-C85F2A8E47C6}"/>
              </a:ext>
            </a:extLst>
          </p:cNvPr>
          <p:cNvSpPr/>
          <p:nvPr/>
        </p:nvSpPr>
        <p:spPr>
          <a:xfrm>
            <a:off x="7764562" y="1944409"/>
            <a:ext cx="112309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D62495-4A3F-D642-A20F-1FF24D542889}"/>
              </a:ext>
            </a:extLst>
          </p:cNvPr>
          <p:cNvSpPr txBox="1"/>
          <p:nvPr/>
        </p:nvSpPr>
        <p:spPr>
          <a:xfrm>
            <a:off x="7450465" y="1894011"/>
            <a:ext cx="1437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or infinite …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597A760-38AD-4DAA-B62B-04E1A82A2242}"/>
              </a:ext>
            </a:extLst>
          </p:cNvPr>
          <p:cNvSpPr/>
          <p:nvPr/>
        </p:nvSpPr>
        <p:spPr>
          <a:xfrm>
            <a:off x="6995948" y="3026459"/>
            <a:ext cx="607283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DC9D01-5580-A94F-B4F6-2AD34B575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Sequence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6DC841B-B567-1144-9ACA-2FD45A6E7E8A}"/>
                  </a:ext>
                </a:extLst>
              </p:cNvPr>
              <p:cNvSpPr txBox="1"/>
              <p:nvPr/>
            </p:nvSpPr>
            <p:spPr>
              <a:xfrm>
                <a:off x="3863546" y="2905780"/>
                <a:ext cx="325428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1, 4, 7, 10, 13, 16, 19</m:t>
                      </m:r>
                    </m:oMath>
                  </m:oMathPara>
                </a14:m>
                <a:endParaRPr lang="en-US" sz="280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6DC841B-B567-1144-9ACA-2FD45A6E7E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3546" y="2905780"/>
                <a:ext cx="3254289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9438012-7D56-8E44-AE35-3207AEC68E91}"/>
                  </a:ext>
                </a:extLst>
              </p:cNvPr>
              <p:cNvSpPr txBox="1"/>
              <p:nvPr/>
            </p:nvSpPr>
            <p:spPr>
              <a:xfrm>
                <a:off x="218163" y="2563891"/>
                <a:ext cx="279813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/>
                  <a:t>Order matters!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1, 2, 3</m:t>
                    </m:r>
                  </m:oMath>
                </a14:m>
                <a:r>
                  <a:rPr lang="en-US" sz="2000"/>
                  <a:t> </a:t>
                </a:r>
                <a:br>
                  <a:rPr lang="en-US" sz="2000"/>
                </a:br>
                <a:r>
                  <a:rPr lang="en-US" sz="2000"/>
                  <a:t>is not the same as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2, 1, 3</m:t>
                    </m:r>
                  </m:oMath>
                </a14:m>
                <a:r>
                  <a:rPr lang="en-US" sz="2000"/>
                  <a:t> 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9438012-7D56-8E44-AE35-3207AEC68E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63" y="2563891"/>
                <a:ext cx="2798138" cy="707886"/>
              </a:xfrm>
              <a:prstGeom prst="rect">
                <a:avLst/>
              </a:prstGeom>
              <a:blipFill>
                <a:blip r:embed="rId3"/>
                <a:stretch>
                  <a:fillRect l="-2397" t="-5172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56FD6B3-A53E-5243-84E6-051AC8C6D7DC}"/>
                  </a:ext>
                </a:extLst>
              </p:cNvPr>
              <p:cNvSpPr txBox="1"/>
              <p:nvPr/>
            </p:nvSpPr>
            <p:spPr>
              <a:xfrm>
                <a:off x="4974034" y="520230"/>
                <a:ext cx="311694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/>
                  <a:t>It’s okay to repeat numbers!</a:t>
                </a:r>
                <a:br>
                  <a:rPr lang="en-US" sz="2000"/>
                </a:b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2, 1, 2</m:t>
                    </m:r>
                  </m:oMath>
                </a14:m>
                <a:r>
                  <a:rPr lang="en-US" sz="2000"/>
                  <a:t> is a valid sequence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56FD6B3-A53E-5243-84E6-051AC8C6D7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4034" y="520230"/>
                <a:ext cx="3116944" cy="707886"/>
              </a:xfrm>
              <a:prstGeom prst="rect">
                <a:avLst/>
              </a:prstGeom>
              <a:blipFill>
                <a:blip r:embed="rId4"/>
                <a:stretch>
                  <a:fillRect l="-2153" t="-4310" r="-1370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E2F72DF-7E98-D040-8519-D780189F189C}"/>
                  </a:ext>
                </a:extLst>
              </p:cNvPr>
              <p:cNvSpPr txBox="1"/>
              <p:nvPr/>
            </p:nvSpPr>
            <p:spPr>
              <a:xfrm>
                <a:off x="6915260" y="2905780"/>
                <a:ext cx="74084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 .. .</m:t>
                      </m:r>
                    </m:oMath>
                  </m:oMathPara>
                </a14:m>
                <a:endParaRPr lang="en-US" sz="280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E2F72DF-7E98-D040-8519-D780189F1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5260" y="2905780"/>
                <a:ext cx="740844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8DA17A2F-16B7-3B48-AB8C-1297B4994E53}"/>
              </a:ext>
            </a:extLst>
          </p:cNvPr>
          <p:cNvSpPr txBox="1"/>
          <p:nvPr/>
        </p:nvSpPr>
        <p:spPr>
          <a:xfrm>
            <a:off x="4741536" y="1898124"/>
            <a:ext cx="28808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Sequences can be finite …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1D65C06-3C5B-3344-8B58-B6784FB414C6}"/>
              </a:ext>
            </a:extLst>
          </p:cNvPr>
          <p:cNvSpPr txBox="1"/>
          <p:nvPr/>
        </p:nvSpPr>
        <p:spPr>
          <a:xfrm>
            <a:off x="848866" y="1459855"/>
            <a:ext cx="3559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An </a:t>
            </a:r>
            <a:r>
              <a:rPr lang="en-US" sz="2400" b="1"/>
              <a:t>ordered list</a:t>
            </a:r>
            <a:r>
              <a:rPr lang="en-US" sz="2400"/>
              <a:t> of numbers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4F28B11-1950-3343-8EC1-0A0D576E316A}"/>
              </a:ext>
            </a:extLst>
          </p:cNvPr>
          <p:cNvSpPr txBox="1"/>
          <p:nvPr/>
        </p:nvSpPr>
        <p:spPr>
          <a:xfrm>
            <a:off x="2891900" y="4520982"/>
            <a:ext cx="37971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Terms</a:t>
            </a:r>
            <a:r>
              <a:rPr lang="en-US" sz="2400"/>
              <a:t> of the sequence</a:t>
            </a:r>
            <a:br>
              <a:rPr lang="en-US" sz="2400"/>
            </a:br>
            <a:r>
              <a:rPr lang="en-US" sz="2400"/>
              <a:t>(sometimes called </a:t>
            </a:r>
            <a:r>
              <a:rPr lang="en-US" sz="2400" b="1"/>
              <a:t>elements</a:t>
            </a:r>
            <a:r>
              <a:rPr lang="en-US" sz="2400"/>
              <a:t>)</a:t>
            </a:r>
            <a:endParaRPr lang="en-US" sz="2400" b="1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5AE602-27D0-3749-970A-9C0F3BE92C09}"/>
              </a:ext>
            </a:extLst>
          </p:cNvPr>
          <p:cNvSpPr txBox="1"/>
          <p:nvPr/>
        </p:nvSpPr>
        <p:spPr>
          <a:xfrm>
            <a:off x="8844688" y="2504511"/>
            <a:ext cx="30872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Each term has an </a:t>
            </a:r>
            <a:r>
              <a:rPr lang="en-US" sz="2400" b="1"/>
              <a:t>index</a:t>
            </a:r>
            <a:br>
              <a:rPr lang="en-US" sz="2400"/>
            </a:br>
            <a:r>
              <a:rPr lang="en-US" sz="2400"/>
              <a:t>(place in sequence)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88243F1F-B17C-4529-882D-9D92C10C9FF1}"/>
              </a:ext>
            </a:extLst>
          </p:cNvPr>
          <p:cNvCxnSpPr>
            <a:cxnSpLocks/>
            <a:stCxn id="7" idx="0"/>
          </p:cNvCxnSpPr>
          <p:nvPr/>
        </p:nvCxnSpPr>
        <p:spPr>
          <a:xfrm flipV="1">
            <a:off x="1617232" y="1945231"/>
            <a:ext cx="190667" cy="618660"/>
          </a:xfrm>
          <a:prstGeom prst="straightConnector1">
            <a:avLst/>
          </a:prstGeom>
          <a:ln w="381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417E5B5-4C63-401E-8D32-FCF9F9D92FA3}"/>
              </a:ext>
            </a:extLst>
          </p:cNvPr>
          <p:cNvCxnSpPr>
            <a:cxnSpLocks/>
          </p:cNvCxnSpPr>
          <p:nvPr/>
        </p:nvCxnSpPr>
        <p:spPr>
          <a:xfrm flipV="1">
            <a:off x="3678718" y="3363153"/>
            <a:ext cx="370768" cy="1157829"/>
          </a:xfrm>
          <a:prstGeom prst="straightConnector1">
            <a:avLst/>
          </a:prstGeom>
          <a:ln w="381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E2708D8-BFF4-46D9-93E9-CEA219E3AA8B}"/>
              </a:ext>
            </a:extLst>
          </p:cNvPr>
          <p:cNvCxnSpPr>
            <a:cxnSpLocks/>
          </p:cNvCxnSpPr>
          <p:nvPr/>
        </p:nvCxnSpPr>
        <p:spPr>
          <a:xfrm flipV="1">
            <a:off x="3678718" y="3335508"/>
            <a:ext cx="1447147" cy="1185474"/>
          </a:xfrm>
          <a:prstGeom prst="straightConnector1">
            <a:avLst/>
          </a:prstGeom>
          <a:ln w="381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6AD9320-C4F8-4B89-B21F-95C503CBFCB6}"/>
              </a:ext>
            </a:extLst>
          </p:cNvPr>
          <p:cNvCxnSpPr>
            <a:cxnSpLocks/>
          </p:cNvCxnSpPr>
          <p:nvPr/>
        </p:nvCxnSpPr>
        <p:spPr>
          <a:xfrm flipV="1">
            <a:off x="3678718" y="3335508"/>
            <a:ext cx="723573" cy="1185474"/>
          </a:xfrm>
          <a:prstGeom prst="straightConnector1">
            <a:avLst/>
          </a:prstGeom>
          <a:ln w="381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ECBEAFB-C4AC-4B68-B2D8-E55CD8DB59B6}"/>
              </a:ext>
            </a:extLst>
          </p:cNvPr>
          <p:cNvCxnSpPr>
            <a:cxnSpLocks/>
          </p:cNvCxnSpPr>
          <p:nvPr/>
        </p:nvCxnSpPr>
        <p:spPr>
          <a:xfrm flipV="1">
            <a:off x="3678718" y="3352045"/>
            <a:ext cx="1029136" cy="1168937"/>
          </a:xfrm>
          <a:prstGeom prst="straightConnector1">
            <a:avLst/>
          </a:prstGeom>
          <a:ln w="381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3701C33A-8959-44ED-8C8C-E21ED21D8233}"/>
              </a:ext>
            </a:extLst>
          </p:cNvPr>
          <p:cNvSpPr txBox="1"/>
          <p:nvPr/>
        </p:nvSpPr>
        <p:spPr>
          <a:xfrm>
            <a:off x="3979584" y="2707189"/>
            <a:ext cx="3542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1    2    3      4       5        6         7      …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AFECD615-B287-4240-8664-1280B459E245}"/>
              </a:ext>
            </a:extLst>
          </p:cNvPr>
          <p:cNvCxnSpPr>
            <a:cxnSpLocks/>
          </p:cNvCxnSpPr>
          <p:nvPr/>
        </p:nvCxnSpPr>
        <p:spPr>
          <a:xfrm flipH="1">
            <a:off x="7717646" y="2827555"/>
            <a:ext cx="1001839" cy="90279"/>
          </a:xfrm>
          <a:prstGeom prst="straightConnector1">
            <a:avLst/>
          </a:prstGeom>
          <a:ln w="381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067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8" grpId="1" animBg="1"/>
      <p:bldP spid="12" grpId="0"/>
      <p:bldP spid="49" grpId="0" animBg="1"/>
      <p:bldP spid="49" grpId="1" animBg="1"/>
      <p:bldP spid="7" grpId="0"/>
      <p:bldP spid="8" grpId="0"/>
      <p:bldP spid="10" grpId="0"/>
      <p:bldP spid="11" grpId="0"/>
      <p:bldP spid="13" grpId="0"/>
      <p:bldP spid="14" grpId="0"/>
      <p:bldP spid="15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CA3CDB05-BD91-4FCA-8331-4C87AF9D8D7A}"/>
              </a:ext>
            </a:extLst>
          </p:cNvPr>
          <p:cNvSpPr/>
          <p:nvPr/>
        </p:nvSpPr>
        <p:spPr>
          <a:xfrm>
            <a:off x="4791457" y="4103149"/>
            <a:ext cx="245582" cy="27794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861265E-1091-4EBB-A984-6CB6C283B545}"/>
              </a:ext>
            </a:extLst>
          </p:cNvPr>
          <p:cNvSpPr/>
          <p:nvPr/>
        </p:nvSpPr>
        <p:spPr>
          <a:xfrm>
            <a:off x="4436146" y="3944983"/>
            <a:ext cx="355310" cy="43611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9113A3-B273-4F28-9657-4D01362CC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Subscripts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1989477-2301-4E20-927D-AC8AC4467EE0}"/>
                  </a:ext>
                </a:extLst>
              </p:cNvPr>
              <p:cNvSpPr txBox="1"/>
              <p:nvPr/>
            </p:nvSpPr>
            <p:spPr>
              <a:xfrm>
                <a:off x="3591838" y="2043631"/>
                <a:ext cx="39306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=1, 4, 7, 10, 13, 16, 19</m:t>
                      </m:r>
                    </m:oMath>
                  </m:oMathPara>
                </a14:m>
                <a:endParaRPr lang="en-US" sz="280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1989477-2301-4E20-927D-AC8AC4467E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1838" y="2043631"/>
                <a:ext cx="3930691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FDE2F94-54CD-48BA-9AA9-64A7373A29E4}"/>
                  </a:ext>
                </a:extLst>
              </p:cNvPr>
              <p:cNvSpPr txBox="1"/>
              <p:nvPr/>
            </p:nvSpPr>
            <p:spPr>
              <a:xfrm>
                <a:off x="4355579" y="3749206"/>
                <a:ext cx="177490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US" sz="400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FDE2F94-54CD-48BA-9AA9-64A7373A29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579" y="3749206"/>
                <a:ext cx="1774909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FAF64E8-8093-4835-8184-58039C90EDDD}"/>
                  </a:ext>
                </a:extLst>
              </p:cNvPr>
              <p:cNvSpPr txBox="1"/>
              <p:nvPr/>
            </p:nvSpPr>
            <p:spPr>
              <a:xfrm>
                <a:off x="618861" y="2973322"/>
                <a:ext cx="289755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/>
                  <a:t>We’re talking about the sequence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endParaRPr lang="en-US" sz="2400" b="1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FAF64E8-8093-4835-8184-58039C90ED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861" y="2973322"/>
                <a:ext cx="2897559" cy="830997"/>
              </a:xfrm>
              <a:prstGeom prst="rect">
                <a:avLst/>
              </a:prstGeom>
              <a:blipFill>
                <a:blip r:embed="rId4"/>
                <a:stretch>
                  <a:fillRect l="-3368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C6127A7-2559-472E-A930-549BE3C4790F}"/>
                  </a:ext>
                </a:extLst>
              </p:cNvPr>
              <p:cNvSpPr txBox="1"/>
              <p:nvPr/>
            </p:nvSpPr>
            <p:spPr>
              <a:xfrm>
                <a:off x="6303979" y="2973322"/>
                <a:ext cx="290701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/>
                  <a:t>The </a:t>
                </a:r>
                <a:r>
                  <a:rPr lang="en-US" sz="2400" b="1"/>
                  <a:t>subscript</a:t>
                </a:r>
                <a:r>
                  <a:rPr lang="en-US" sz="2400"/>
                  <a:t> says we</a:t>
                </a:r>
                <a:br>
                  <a:rPr lang="en-US" sz="2400"/>
                </a:br>
                <a:r>
                  <a:rPr lang="en-US" sz="2400"/>
                  <a:t>want element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endParaRPr lang="en-US" sz="2400" b="1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C6127A7-2559-472E-A930-549BE3C479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3979" y="2973322"/>
                <a:ext cx="2907014" cy="830997"/>
              </a:xfrm>
              <a:prstGeom prst="rect">
                <a:avLst/>
              </a:prstGeom>
              <a:blipFill>
                <a:blip r:embed="rId5"/>
                <a:stretch>
                  <a:fillRect l="-3145" t="-5882" r="-2516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4A4647D-E573-4C11-B68F-9E68217F5B2D}"/>
                  </a:ext>
                </a:extLst>
              </p:cNvPr>
              <p:cNvSpPr txBox="1"/>
              <p:nvPr/>
            </p:nvSpPr>
            <p:spPr>
              <a:xfrm>
                <a:off x="5648380" y="4425738"/>
                <a:ext cx="29447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/>
                  <a:t>The </a:t>
                </a:r>
                <a:r>
                  <a:rPr lang="en-US" sz="2400" b="1"/>
                  <a:t>third</a:t>
                </a:r>
                <a:r>
                  <a:rPr lang="en-US" sz="2400"/>
                  <a:t> element is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𝟕</m:t>
                    </m:r>
                  </m:oMath>
                </a14:m>
                <a:endParaRPr lang="en-US" sz="2400" b="1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4A4647D-E573-4C11-B68F-9E68217F5B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8380" y="4425738"/>
                <a:ext cx="2944781" cy="461665"/>
              </a:xfrm>
              <a:prstGeom prst="rect">
                <a:avLst/>
              </a:prstGeom>
              <a:blipFill>
                <a:blip r:embed="rId6"/>
                <a:stretch>
                  <a:fillRect l="-3313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EA1204C-252D-4EA4-BDB7-C21D77C0F8D7}"/>
              </a:ext>
            </a:extLst>
          </p:cNvPr>
          <p:cNvCxnSpPr>
            <a:cxnSpLocks/>
          </p:cNvCxnSpPr>
          <p:nvPr/>
        </p:nvCxnSpPr>
        <p:spPr>
          <a:xfrm flipV="1">
            <a:off x="3148198" y="2438024"/>
            <a:ext cx="530202" cy="618660"/>
          </a:xfrm>
          <a:prstGeom prst="straightConnector1">
            <a:avLst/>
          </a:prstGeom>
          <a:ln w="381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0067DB4-00F6-425A-BA86-AA71BD914384}"/>
              </a:ext>
            </a:extLst>
          </p:cNvPr>
          <p:cNvCxnSpPr>
            <a:cxnSpLocks/>
          </p:cNvCxnSpPr>
          <p:nvPr/>
        </p:nvCxnSpPr>
        <p:spPr>
          <a:xfrm flipH="1" flipV="1">
            <a:off x="5243033" y="2379942"/>
            <a:ext cx="964704" cy="934245"/>
          </a:xfrm>
          <a:prstGeom prst="straightConnector1">
            <a:avLst/>
          </a:prstGeom>
          <a:ln w="381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459006DF-113E-4A44-B211-C580FDA1AD03}"/>
              </a:ext>
            </a:extLst>
          </p:cNvPr>
          <p:cNvSpPr/>
          <p:nvPr/>
        </p:nvSpPr>
        <p:spPr>
          <a:xfrm flipV="1">
            <a:off x="5648380" y="3849485"/>
            <a:ext cx="964704" cy="6470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68C3DA7-2D25-489E-BA19-983D6B09340C}"/>
                  </a:ext>
                </a:extLst>
              </p:cNvPr>
              <p:cNvSpPr txBox="1"/>
              <p:nvPr/>
            </p:nvSpPr>
            <p:spPr>
              <a:xfrm>
                <a:off x="3015287" y="5579626"/>
                <a:ext cx="526618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/>
                  <a:t>What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sz="2800"/>
                  <a:t> in the sequence above?</a:t>
                </a: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68C3DA7-2D25-489E-BA19-983D6B0934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5287" y="5579626"/>
                <a:ext cx="5266185" cy="523220"/>
              </a:xfrm>
              <a:prstGeom prst="rect">
                <a:avLst/>
              </a:prstGeom>
              <a:blipFill>
                <a:blip r:embed="rId7"/>
                <a:stretch>
                  <a:fillRect l="-2431" t="-10465" r="-127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411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1" grpId="0" animBg="1"/>
      <p:bldP spid="21" grpId="1" animBg="1"/>
      <p:bldP spid="18" grpId="0"/>
      <p:bldP spid="19" grpId="0"/>
      <p:bldP spid="20" grpId="0"/>
      <p:bldP spid="29" grpId="0" animBg="1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A7A12-E4D2-784A-A638-A773DC05F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Sequences are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7499A0C-7CD6-41DA-8421-FECAF240B3FB}"/>
                  </a:ext>
                </a:extLst>
              </p:cNvPr>
              <p:cNvSpPr txBox="1"/>
              <p:nvPr/>
            </p:nvSpPr>
            <p:spPr>
              <a:xfrm>
                <a:off x="3672209" y="1982312"/>
                <a:ext cx="40092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=1, 4, 7, 10, 13, 16, 19</m:t>
                      </m:r>
                    </m:oMath>
                  </m:oMathPara>
                </a14:m>
                <a:endParaRPr lang="en-US" sz="280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7499A0C-7CD6-41DA-8421-FECAF240B3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2209" y="1982312"/>
                <a:ext cx="4009239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67FA71B5-38B4-4E39-B5C5-A619BB889E8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65238376"/>
                  </p:ext>
                </p:extLst>
              </p:nvPr>
            </p:nvGraphicFramePr>
            <p:xfrm>
              <a:off x="2162629" y="3190731"/>
              <a:ext cx="7028400" cy="914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78550">
                      <a:extLst>
                        <a:ext uri="{9D8B030D-6E8A-4147-A177-3AD203B41FA5}">
                          <a16:colId xmlns:a16="http://schemas.microsoft.com/office/drawing/2014/main" val="221964306"/>
                        </a:ext>
                      </a:extLst>
                    </a:gridCol>
                    <a:gridCol w="878550">
                      <a:extLst>
                        <a:ext uri="{9D8B030D-6E8A-4147-A177-3AD203B41FA5}">
                          <a16:colId xmlns:a16="http://schemas.microsoft.com/office/drawing/2014/main" val="77101973"/>
                        </a:ext>
                      </a:extLst>
                    </a:gridCol>
                    <a:gridCol w="878550">
                      <a:extLst>
                        <a:ext uri="{9D8B030D-6E8A-4147-A177-3AD203B41FA5}">
                          <a16:colId xmlns:a16="http://schemas.microsoft.com/office/drawing/2014/main" val="2950410447"/>
                        </a:ext>
                      </a:extLst>
                    </a:gridCol>
                    <a:gridCol w="878550">
                      <a:extLst>
                        <a:ext uri="{9D8B030D-6E8A-4147-A177-3AD203B41FA5}">
                          <a16:colId xmlns:a16="http://schemas.microsoft.com/office/drawing/2014/main" val="1921171156"/>
                        </a:ext>
                      </a:extLst>
                    </a:gridCol>
                    <a:gridCol w="878550">
                      <a:extLst>
                        <a:ext uri="{9D8B030D-6E8A-4147-A177-3AD203B41FA5}">
                          <a16:colId xmlns:a16="http://schemas.microsoft.com/office/drawing/2014/main" val="597569283"/>
                        </a:ext>
                      </a:extLst>
                    </a:gridCol>
                    <a:gridCol w="878550">
                      <a:extLst>
                        <a:ext uri="{9D8B030D-6E8A-4147-A177-3AD203B41FA5}">
                          <a16:colId xmlns:a16="http://schemas.microsoft.com/office/drawing/2014/main" val="876622630"/>
                        </a:ext>
                      </a:extLst>
                    </a:gridCol>
                    <a:gridCol w="878550">
                      <a:extLst>
                        <a:ext uri="{9D8B030D-6E8A-4147-A177-3AD203B41FA5}">
                          <a16:colId xmlns:a16="http://schemas.microsoft.com/office/drawing/2014/main" val="794751500"/>
                        </a:ext>
                      </a:extLst>
                    </a:gridCol>
                    <a:gridCol w="878550">
                      <a:extLst>
                        <a:ext uri="{9D8B030D-6E8A-4147-A177-3AD203B41FA5}">
                          <a16:colId xmlns:a16="http://schemas.microsoft.com/office/drawing/2014/main" val="365006012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en-US" sz="2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/>
                            <a:t>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8492384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/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/>
                            <a:t>13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/>
                            <a:t>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/>
                            <a:t>19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067811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67FA71B5-38B4-4E39-B5C5-A619BB889E8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65238376"/>
                  </p:ext>
                </p:extLst>
              </p:nvPr>
            </p:nvGraphicFramePr>
            <p:xfrm>
              <a:off x="2162629" y="3190731"/>
              <a:ext cx="7028400" cy="914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78550">
                      <a:extLst>
                        <a:ext uri="{9D8B030D-6E8A-4147-A177-3AD203B41FA5}">
                          <a16:colId xmlns:a16="http://schemas.microsoft.com/office/drawing/2014/main" val="221964306"/>
                        </a:ext>
                      </a:extLst>
                    </a:gridCol>
                    <a:gridCol w="878550">
                      <a:extLst>
                        <a:ext uri="{9D8B030D-6E8A-4147-A177-3AD203B41FA5}">
                          <a16:colId xmlns:a16="http://schemas.microsoft.com/office/drawing/2014/main" val="77101973"/>
                        </a:ext>
                      </a:extLst>
                    </a:gridCol>
                    <a:gridCol w="878550">
                      <a:extLst>
                        <a:ext uri="{9D8B030D-6E8A-4147-A177-3AD203B41FA5}">
                          <a16:colId xmlns:a16="http://schemas.microsoft.com/office/drawing/2014/main" val="2950410447"/>
                        </a:ext>
                      </a:extLst>
                    </a:gridCol>
                    <a:gridCol w="878550">
                      <a:extLst>
                        <a:ext uri="{9D8B030D-6E8A-4147-A177-3AD203B41FA5}">
                          <a16:colId xmlns:a16="http://schemas.microsoft.com/office/drawing/2014/main" val="1921171156"/>
                        </a:ext>
                      </a:extLst>
                    </a:gridCol>
                    <a:gridCol w="878550">
                      <a:extLst>
                        <a:ext uri="{9D8B030D-6E8A-4147-A177-3AD203B41FA5}">
                          <a16:colId xmlns:a16="http://schemas.microsoft.com/office/drawing/2014/main" val="597569283"/>
                        </a:ext>
                      </a:extLst>
                    </a:gridCol>
                    <a:gridCol w="878550">
                      <a:extLst>
                        <a:ext uri="{9D8B030D-6E8A-4147-A177-3AD203B41FA5}">
                          <a16:colId xmlns:a16="http://schemas.microsoft.com/office/drawing/2014/main" val="876622630"/>
                        </a:ext>
                      </a:extLst>
                    </a:gridCol>
                    <a:gridCol w="878550">
                      <a:extLst>
                        <a:ext uri="{9D8B030D-6E8A-4147-A177-3AD203B41FA5}">
                          <a16:colId xmlns:a16="http://schemas.microsoft.com/office/drawing/2014/main" val="794751500"/>
                        </a:ext>
                      </a:extLst>
                    </a:gridCol>
                    <a:gridCol w="878550">
                      <a:extLst>
                        <a:ext uri="{9D8B030D-6E8A-4147-A177-3AD203B41FA5}">
                          <a16:colId xmlns:a16="http://schemas.microsoft.com/office/drawing/2014/main" val="3650060129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694" t="-10526" r="-704167" b="-127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/>
                            <a:t>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8492384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694" t="-112000" r="-704167" b="-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/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/>
                            <a:t>13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/>
                            <a:t>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/>
                            <a:t>19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067811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6DAA7F29-1B9D-859B-9E7B-FE219F10FFFA}"/>
              </a:ext>
            </a:extLst>
          </p:cNvPr>
          <p:cNvSpPr txBox="1"/>
          <p:nvPr/>
        </p:nvSpPr>
        <p:spPr>
          <a:xfrm>
            <a:off x="432483" y="2821399"/>
            <a:ext cx="3039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Input – domain … the </a:t>
            </a:r>
            <a:r>
              <a:rPr lang="en-US" b="1" i="1" dirty="0"/>
              <a:t>indices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8BDA77-543C-4E27-C6E3-A9ECD3A47264}"/>
              </a:ext>
            </a:extLst>
          </p:cNvPr>
          <p:cNvSpPr txBox="1"/>
          <p:nvPr/>
        </p:nvSpPr>
        <p:spPr>
          <a:xfrm>
            <a:off x="432484" y="4105131"/>
            <a:ext cx="3239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Output – range …  the </a:t>
            </a:r>
            <a:r>
              <a:rPr lang="en-US" b="1" i="1" dirty="0"/>
              <a:t>terms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4347CDA-495A-626C-E17F-3601261C015E}"/>
              </a:ext>
            </a:extLst>
          </p:cNvPr>
          <p:cNvCxnSpPr>
            <a:cxnSpLocks/>
          </p:cNvCxnSpPr>
          <p:nvPr/>
        </p:nvCxnSpPr>
        <p:spPr>
          <a:xfrm>
            <a:off x="1079376" y="3190731"/>
            <a:ext cx="1053142" cy="238269"/>
          </a:xfrm>
          <a:prstGeom prst="straightConnector1">
            <a:avLst/>
          </a:prstGeom>
          <a:ln w="381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198E6DE-7D8B-8808-ECDA-6419856E43E3}"/>
              </a:ext>
            </a:extLst>
          </p:cNvPr>
          <p:cNvCxnSpPr>
            <a:cxnSpLocks/>
          </p:cNvCxnSpPr>
          <p:nvPr/>
        </p:nvCxnSpPr>
        <p:spPr>
          <a:xfrm flipV="1">
            <a:off x="1079376" y="3866862"/>
            <a:ext cx="1053142" cy="238269"/>
          </a:xfrm>
          <a:prstGeom prst="straightConnector1">
            <a:avLst/>
          </a:prstGeom>
          <a:ln w="381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4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17F60-2390-0C4D-B5DF-9563D14F8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7620"/>
            <a:ext cx="10515600" cy="1325563"/>
          </a:xfrm>
        </p:spPr>
        <p:txBody>
          <a:bodyPr/>
          <a:lstStyle/>
          <a:p>
            <a:r>
              <a:rPr lang="en-US" dirty="0"/>
              <a:t>“Rules”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EF2424-025D-464C-89F8-895BCFD9BB06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200" y="2258120"/>
                <a:ext cx="51816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/>
                  <a:t>The first term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/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r>
                  <a:rPr lang="en-US"/>
                  <a:t>Each term is the </a:t>
                </a:r>
                <a:r>
                  <a:rPr lang="en-US" b="1"/>
                  <a:t>previous term</a:t>
                </a:r>
                <a:r>
                  <a:rPr lang="en-US"/>
                  <a:t> plus </a:t>
                </a:r>
                <a:r>
                  <a:rPr lang="en-US" b="1"/>
                  <a:t>3</a:t>
                </a:r>
                <a:endParaRPr lang="en-US"/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r>
                  <a:rPr lang="en-US"/>
                  <a:t>What happens if I keep going?</a:t>
                </a:r>
                <a:br>
                  <a:rPr lang="en-US"/>
                </a:br>
                <a:endParaRPr lang="en-US"/>
              </a:p>
              <a:p>
                <a:pPr marL="0" indent="0">
                  <a:buNone/>
                </a:pPr>
                <a:br>
                  <a:rPr lang="en-US"/>
                </a:br>
                <a:r>
                  <a:rPr lang="en-US"/>
                  <a:t>I can simplify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EF2424-025D-464C-89F8-895BCFD9BB0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200" y="2258120"/>
                <a:ext cx="5181600" cy="4351338"/>
              </a:xfrm>
              <a:blipFill>
                <a:blip r:embed="rId2"/>
                <a:stretch>
                  <a:fillRect l="-2471" t="-2241" b="-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933AA240-F4D7-4B01-A901-FE48E8814E7D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6172200" y="2258120"/>
                <a:ext cx="51816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br>
                  <a:rPr lang="en-US" dirty="0"/>
                </a:b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=1+3+3+…+3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br>
                  <a:rPr lang="en-US" dirty="0"/>
                </a:br>
                <a:br>
                  <a:rPr lang="en-US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933AA240-F4D7-4B01-A901-FE48E8814E7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72200" y="2258120"/>
                <a:ext cx="5181600" cy="4351338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F716AB9-1644-4CE2-9804-708B815E0980}"/>
                  </a:ext>
                </a:extLst>
              </p:cNvPr>
              <p:cNvSpPr txBox="1"/>
              <p:nvPr/>
            </p:nvSpPr>
            <p:spPr>
              <a:xfrm>
                <a:off x="4312908" y="1113532"/>
                <a:ext cx="325428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1, 4, 7, 10, 13, 16, 19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F716AB9-1644-4CE2-9804-708B815E09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2908" y="1113532"/>
                <a:ext cx="3254289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6FEC3ED1-AFE7-BD6C-5833-649C2B796FF3}"/>
              </a:ext>
            </a:extLst>
          </p:cNvPr>
          <p:cNvSpPr txBox="1"/>
          <p:nvPr/>
        </p:nvSpPr>
        <p:spPr>
          <a:xfrm>
            <a:off x="2014152" y="234778"/>
            <a:ext cx="6685005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How do you describe a particular sequence?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CF1007-E86C-3323-0651-47E9DA36ED6B}"/>
              </a:ext>
            </a:extLst>
          </p:cNvPr>
          <p:cNvSpPr txBox="1"/>
          <p:nvPr/>
        </p:nvSpPr>
        <p:spPr>
          <a:xfrm>
            <a:off x="8078601" y="1175087"/>
            <a:ext cx="3895097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…let’s build one for this sequence…</a:t>
            </a: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195B1C1A-FAAD-DC07-7834-551912320407}"/>
              </a:ext>
            </a:extLst>
          </p:cNvPr>
          <p:cNvSpPr/>
          <p:nvPr/>
        </p:nvSpPr>
        <p:spPr>
          <a:xfrm rot="16200000">
            <a:off x="9016130" y="2994026"/>
            <a:ext cx="523846" cy="306822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2FC883AA-7FCB-82ED-A6FD-291E1DF2D4B9}"/>
              </a:ext>
            </a:extLst>
          </p:cNvPr>
          <p:cNvSpPr/>
          <p:nvPr/>
        </p:nvSpPr>
        <p:spPr>
          <a:xfrm rot="5400000" flipV="1">
            <a:off x="9240616" y="3889903"/>
            <a:ext cx="523846" cy="2297976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088603-46A5-5704-DCD0-7C10CCD9B4AE}"/>
              </a:ext>
            </a:extLst>
          </p:cNvPr>
          <p:cNvSpPr txBox="1"/>
          <p:nvPr/>
        </p:nvSpPr>
        <p:spPr>
          <a:xfrm>
            <a:off x="8464382" y="3977698"/>
            <a:ext cx="2409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accent1"/>
                </a:solidFill>
              </a:rPr>
              <a:t>n</a:t>
            </a:r>
            <a:r>
              <a:rPr lang="en-US" dirty="0">
                <a:solidFill>
                  <a:schemeClr val="accent1"/>
                </a:solidFill>
              </a:rPr>
              <a:t> terms total…</a:t>
            </a:r>
            <a:endParaRPr lang="en-US" i="1" dirty="0">
              <a:solidFill>
                <a:schemeClr val="accent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636B4AE-E194-4880-B7EB-BEE02F1CDB02}"/>
              </a:ext>
            </a:extLst>
          </p:cNvPr>
          <p:cNvSpPr txBox="1"/>
          <p:nvPr/>
        </p:nvSpPr>
        <p:spPr>
          <a:xfrm>
            <a:off x="8688860" y="5170571"/>
            <a:ext cx="2409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so have (</a:t>
            </a:r>
            <a:r>
              <a:rPr lang="en-US" i="1" dirty="0">
                <a:solidFill>
                  <a:srgbClr val="FF0000"/>
                </a:solidFill>
              </a:rPr>
              <a:t>n-1</a:t>
            </a:r>
            <a:r>
              <a:rPr lang="en-US" dirty="0">
                <a:solidFill>
                  <a:srgbClr val="FF0000"/>
                </a:solidFill>
              </a:rPr>
              <a:t>) 3’s…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24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88AB368-6B75-3643-AB1C-FDCD68BB3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Rules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B50AE143-6207-5F49-89A9-6D37322B12F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Find a rule for the sequence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3, 8, 13, 18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3+5+5+5+…+5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3+5(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B50AE143-6207-5F49-89A9-6D37322B12F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9E6259C-5726-A9DA-6016-183D48AA2EF2}"/>
                  </a:ext>
                </a:extLst>
              </p:cNvPr>
              <p:cNvSpPr txBox="1"/>
              <p:nvPr/>
            </p:nvSpPr>
            <p:spPr>
              <a:xfrm>
                <a:off x="6279294" y="2690598"/>
                <a:ext cx="756851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9E6259C-5726-A9DA-6016-183D48AA2E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9294" y="2690598"/>
                <a:ext cx="756851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E23CE86-8A59-0753-A695-5F23637319A3}"/>
                  </a:ext>
                </a:extLst>
              </p:cNvPr>
              <p:cNvSpPr txBox="1"/>
              <p:nvPr/>
            </p:nvSpPr>
            <p:spPr>
              <a:xfrm>
                <a:off x="6858000" y="3585136"/>
                <a:ext cx="66726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E23CE86-8A59-0753-A695-5F23637319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3585136"/>
                <a:ext cx="667266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ECC8F7D-AF15-BF34-A25D-83F25B65A5D4}"/>
                  </a:ext>
                </a:extLst>
              </p:cNvPr>
              <p:cNvSpPr txBox="1"/>
              <p:nvPr/>
            </p:nvSpPr>
            <p:spPr>
              <a:xfrm>
                <a:off x="4481380" y="4465641"/>
                <a:ext cx="4076699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3+5+5+5+…+5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ECC8F7D-AF15-BF34-A25D-83F25B65A5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1380" y="4465641"/>
                <a:ext cx="4076699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C6259C2-F4C1-8AA7-D6DD-A8C1FA27CBA1}"/>
                  </a:ext>
                </a:extLst>
              </p:cNvPr>
              <p:cNvSpPr txBox="1"/>
              <p:nvPr/>
            </p:nvSpPr>
            <p:spPr>
              <a:xfrm>
                <a:off x="5056483" y="5357175"/>
                <a:ext cx="2926492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3+5(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C6259C2-F4C1-8AA7-D6DD-A8C1FA27CB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6483" y="5357175"/>
                <a:ext cx="2926492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86558A18-F761-5740-DCB4-17D680BEFF94}"/>
              </a:ext>
            </a:extLst>
          </p:cNvPr>
          <p:cNvSpPr txBox="1"/>
          <p:nvPr/>
        </p:nvSpPr>
        <p:spPr>
          <a:xfrm>
            <a:off x="5105911" y="1558102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+5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6D6027-7D8E-B81B-725F-E3F8C52782F3}"/>
              </a:ext>
            </a:extLst>
          </p:cNvPr>
          <p:cNvSpPr txBox="1"/>
          <p:nvPr/>
        </p:nvSpPr>
        <p:spPr>
          <a:xfrm>
            <a:off x="5462732" y="1554561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+5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7686318-6D4C-4B5F-0965-407F4A3D986B}"/>
              </a:ext>
            </a:extLst>
          </p:cNvPr>
          <p:cNvSpPr txBox="1"/>
          <p:nvPr/>
        </p:nvSpPr>
        <p:spPr>
          <a:xfrm>
            <a:off x="5946671" y="1545950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+5</a:t>
            </a:r>
          </a:p>
        </p:txBody>
      </p:sp>
    </p:spTree>
    <p:extLst>
      <p:ext uri="{BB962C8B-B14F-4D97-AF65-F5344CB8AC3E}">
        <p14:creationId xmlns:p14="http://schemas.microsoft.com/office/powerpoint/2010/main" val="316774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3" grpId="0"/>
      <p:bldP spid="7" grpId="0"/>
      <p:bldP spid="9" grpId="0"/>
      <p:bldP spid="11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49849-3EAF-2B49-9F38-6E5244D4D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Arithmetic Sequences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D686D8-B7F2-CB44-A6E7-037E15A2047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/>
                  <a:t>Rule: the </a:t>
                </a:r>
                <a:r>
                  <a:rPr lang="en-US" b="1"/>
                  <a:t>difference</a:t>
                </a:r>
                <a:r>
                  <a:rPr lang="en-US"/>
                  <a:t> between each consecutive term is constant</a:t>
                </a:r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r>
                  <a:rPr lang="en-US"/>
                  <a:t>The difference is called the </a:t>
                </a:r>
                <a:r>
                  <a:rPr lang="en-US" b="1"/>
                  <a:t>common difference</a:t>
                </a:r>
                <a:r>
                  <a:rPr lang="en-US"/>
                  <a:t> denoted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US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D686D8-B7F2-CB44-A6E7-037E15A2047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A47CB95-5CF3-4E2C-8108-0272FB671814}"/>
                  </a:ext>
                </a:extLst>
              </p:cNvPr>
              <p:cNvSpPr txBox="1"/>
              <p:nvPr/>
            </p:nvSpPr>
            <p:spPr>
              <a:xfrm>
                <a:off x="3670215" y="2692717"/>
                <a:ext cx="370178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1, 4, 7, 10, 13, 16, 19</m:t>
                      </m:r>
                    </m:oMath>
                  </m:oMathPara>
                </a14:m>
                <a:endParaRPr lang="en-US" sz="320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A47CB95-5CF3-4E2C-8108-0272FB6718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0215" y="2692717"/>
                <a:ext cx="3701783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D67A9C4A-59F8-40C8-BAF3-5C8970DF74C9}"/>
              </a:ext>
            </a:extLst>
          </p:cNvPr>
          <p:cNvSpPr txBox="1"/>
          <p:nvPr/>
        </p:nvSpPr>
        <p:spPr>
          <a:xfrm>
            <a:off x="4251808" y="3112215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+3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9038AB-E582-4F26-823B-DDD99C879442}"/>
              </a:ext>
            </a:extLst>
          </p:cNvPr>
          <p:cNvSpPr txBox="1"/>
          <p:nvPr/>
        </p:nvSpPr>
        <p:spPr>
          <a:xfrm>
            <a:off x="3883436" y="3110909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+3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27EB2D-D9B7-4E57-916B-52B2C385FE92}"/>
              </a:ext>
            </a:extLst>
          </p:cNvPr>
          <p:cNvSpPr txBox="1"/>
          <p:nvPr/>
        </p:nvSpPr>
        <p:spPr>
          <a:xfrm>
            <a:off x="5845461" y="3103289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+3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580BCF-2D96-45BA-A132-1DD4EF6FEBF1}"/>
              </a:ext>
            </a:extLst>
          </p:cNvPr>
          <p:cNvSpPr txBox="1"/>
          <p:nvPr/>
        </p:nvSpPr>
        <p:spPr>
          <a:xfrm>
            <a:off x="5255714" y="3110909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+3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9EBB83-F0F5-4483-911B-37D6B3F2E2E7}"/>
              </a:ext>
            </a:extLst>
          </p:cNvPr>
          <p:cNvSpPr txBox="1"/>
          <p:nvPr/>
        </p:nvSpPr>
        <p:spPr>
          <a:xfrm>
            <a:off x="4611133" y="3099999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+3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B29BD3-35DD-4EA7-8825-12DB705B1B5C}"/>
              </a:ext>
            </a:extLst>
          </p:cNvPr>
          <p:cNvSpPr txBox="1"/>
          <p:nvPr/>
        </p:nvSpPr>
        <p:spPr>
          <a:xfrm>
            <a:off x="6464084" y="3103289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+3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9FCB311-03CE-4AA3-8942-6280EB8961E7}"/>
              </a:ext>
            </a:extLst>
          </p:cNvPr>
          <p:cNvSpPr txBox="1"/>
          <p:nvPr/>
        </p:nvSpPr>
        <p:spPr>
          <a:xfrm>
            <a:off x="7560103" y="4001294"/>
            <a:ext cx="33552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In this example, the</a:t>
            </a:r>
            <a:br>
              <a:rPr lang="en-US" sz="2400"/>
            </a:br>
            <a:r>
              <a:rPr lang="en-US" sz="2400" b="1"/>
              <a:t>common difference</a:t>
            </a:r>
            <a:r>
              <a:rPr lang="en-US" sz="2400"/>
              <a:t> is </a:t>
            </a:r>
            <a:r>
              <a:rPr lang="en-US" sz="2400">
                <a:solidFill>
                  <a:srgbClr val="FF0000"/>
                </a:solidFill>
              </a:rPr>
              <a:t>3</a:t>
            </a:r>
            <a:endParaRPr lang="en-US" sz="24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08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652B2-8176-4E68-AFC4-2A46266CA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Rules for Arithmetic Sequences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C1BA89F-6890-4AD4-A36F-A61A3B66B59D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/>
                  <a:t>Recursively:</a:t>
                </a:r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=…</m:t>
                      </m:r>
                    </m:oMath>
                  </m:oMathPara>
                </a14:m>
                <a:endParaRPr lang="en-US"/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/>
              </a:p>
              <a:p>
                <a:pPr marL="0" indent="0">
                  <a:buNone/>
                </a:pPr>
                <a:br>
                  <a:rPr lang="en-US"/>
                </a:br>
                <a:r>
                  <a:rPr lang="en-US"/>
                  <a:t>Explicitly:</a:t>
                </a:r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C1BA89F-6890-4AD4-A36F-A61A3B66B5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2471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732363E-41D3-4B01-A3EE-E7D152EFB9E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Arithmetic sequences are </a:t>
            </a:r>
            <a:r>
              <a:rPr lang="en-US" b="1"/>
              <a:t>linear</a:t>
            </a: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E68BECB-B177-4F86-A4CF-F89535D641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7628" y="2316158"/>
            <a:ext cx="4889046" cy="3985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197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678</Words>
  <Application>Microsoft Office PowerPoint</Application>
  <PresentationFormat>Widescreen</PresentationFormat>
  <Paragraphs>154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Office Theme</vt:lpstr>
      <vt:lpstr>Sequences</vt:lpstr>
      <vt:lpstr>Today you will …</vt:lpstr>
      <vt:lpstr>A Sequence</vt:lpstr>
      <vt:lpstr>Subscripts</vt:lpstr>
      <vt:lpstr>Sequences are Functions</vt:lpstr>
      <vt:lpstr>“Rules”</vt:lpstr>
      <vt:lpstr>Finding Rules</vt:lpstr>
      <vt:lpstr>Arithmetic Sequences</vt:lpstr>
      <vt:lpstr>Rules for Arithmetic Sequences</vt:lpstr>
      <vt:lpstr>Finding Rule from Terms</vt:lpstr>
      <vt:lpstr>Rule from Term and a Common Difference</vt:lpstr>
      <vt:lpstr>Rule from Two Terms</vt:lpstr>
      <vt:lpstr>Homework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Kilian, David</dc:creator>
  <cp:lastModifiedBy>Thompson, Mikel</cp:lastModifiedBy>
  <cp:revision>10</cp:revision>
  <dcterms:created xsi:type="dcterms:W3CDTF">2022-04-27T13:23:33Z</dcterms:created>
  <dcterms:modified xsi:type="dcterms:W3CDTF">2023-04-25T20:29:22Z</dcterms:modified>
</cp:coreProperties>
</file>